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7"/>
  </p:notesMasterIdLst>
  <p:sldIdLst>
    <p:sldId id="256" r:id="rId2"/>
    <p:sldId id="260" r:id="rId3"/>
    <p:sldId id="258" r:id="rId4"/>
    <p:sldId id="259" r:id="rId5"/>
    <p:sldId id="322" r:id="rId6"/>
    <p:sldId id="321" r:id="rId7"/>
    <p:sldId id="277" r:id="rId8"/>
    <p:sldId id="264" r:id="rId9"/>
    <p:sldId id="325" r:id="rId10"/>
    <p:sldId id="326" r:id="rId11"/>
    <p:sldId id="324" r:id="rId12"/>
    <p:sldId id="323" r:id="rId13"/>
    <p:sldId id="274" r:id="rId14"/>
    <p:sldId id="273" r:id="rId15"/>
    <p:sldId id="284" r:id="rId16"/>
    <p:sldId id="265" r:id="rId17"/>
    <p:sldId id="313" r:id="rId18"/>
    <p:sldId id="314" r:id="rId19"/>
    <p:sldId id="315" r:id="rId20"/>
    <p:sldId id="316" r:id="rId21"/>
    <p:sldId id="317" r:id="rId22"/>
    <p:sldId id="318" r:id="rId23"/>
    <p:sldId id="320" r:id="rId24"/>
    <p:sldId id="319" r:id="rId25"/>
    <p:sldId id="291" r:id="rId26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28"/>
    </p:embeddedFont>
    <p:embeddedFont>
      <p:font typeface="Questrial" pitchFamily="2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C544BB42-36CB-41C6-BDE5-26384B89B35B}">
          <p14:sldIdLst/>
        </p14:section>
        <p14:section name="Intro" id="{4D2D9F08-C082-4BE7-98CE-F94DA3A13B51}">
          <p14:sldIdLst>
            <p14:sldId id="256"/>
            <p14:sldId id="260"/>
            <p14:sldId id="258"/>
          </p14:sldIdLst>
        </p14:section>
        <p14:section name="Introduction project" id="{9C50AD8B-20DE-4181-9E3E-407BFB9F32CF}">
          <p14:sldIdLst>
            <p14:sldId id="259"/>
            <p14:sldId id="322"/>
          </p14:sldIdLst>
        </p14:section>
        <p14:section name="Functions" id="{19D0EE43-A880-46BD-9EFB-1C08B647A215}">
          <p14:sldIdLst>
            <p14:sldId id="321"/>
            <p14:sldId id="277"/>
            <p14:sldId id="264"/>
            <p14:sldId id="325"/>
            <p14:sldId id="326"/>
            <p14:sldId id="324"/>
            <p14:sldId id="323"/>
            <p14:sldId id="274"/>
            <p14:sldId id="273"/>
          </p14:sldIdLst>
        </p14:section>
        <p14:section name="Chức năng của webapp" id="{858E3DA5-2CCC-438C-B411-48065AEF6ADF}">
          <p14:sldIdLst>
            <p14:sldId id="284"/>
            <p14:sldId id="265"/>
            <p14:sldId id="313"/>
            <p14:sldId id="314"/>
            <p14:sldId id="315"/>
            <p14:sldId id="316"/>
            <p14:sldId id="317"/>
            <p14:sldId id="318"/>
            <p14:sldId id="320"/>
            <p14:sldId id="319"/>
          </p14:sldIdLst>
        </p14:section>
        <p14:section name="End" id="{CA403FBE-A03D-4478-A36B-4F958DFACA8B}">
          <p14:sldIdLst>
            <p14:sldId id="2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10F2657-C762-4183-A5F9-408D8E324673}">
  <a:tblStyle styleId="{810F2657-C762-4183-A5F9-408D8E3246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3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08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5dab1a1ba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5dab1a1ba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362cd4f1b4_1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362cd4f1b4_1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4013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360cfd110c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360cfd110c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1362cd4f1b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1362cd4f1b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1362cd4f1b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1362cd4f1b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62cd4f1b4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62cd4f1b4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62cd4f1b4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62cd4f1b4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29713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62cd4f1b4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62cd4f1b4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56890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62cd4f1b4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62cd4f1b4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30282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62cd4f1b4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62cd4f1b4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1275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62cd4f1b4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62cd4f1b4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7227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35dab1a1ba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35dab1a1ba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62cd4f1b4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62cd4f1b4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07825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62cd4f1b4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62cd4f1b4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04141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62cd4f1b4_1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62cd4f1b4_1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02596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g1360cfd110c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2" name="Google Shape;1492;g1360cfd110c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35dab1a1ba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35dab1a1ba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5dab1a1ba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5dab1a1ba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1360cfd110c_0_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1360cfd110c_0_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82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35dab1a1ba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35dab1a1ba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761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1362cd4f1b4_1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1362cd4f1b4_1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362cd4f1b4_1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362cd4f1b4_1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360cfd110c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360cfd110c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8982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flaticon.com/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freepik.com/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11" name="Google Shape;11;p2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893575" y="1398250"/>
            <a:ext cx="5964900" cy="2078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942975" y="3744172"/>
            <a:ext cx="3733800" cy="284700"/>
          </a:xfrm>
          <a:prstGeom prst="rect">
            <a:avLst/>
          </a:prstGeom>
        </p:spPr>
        <p:txBody>
          <a:bodyPr spcFirstLastPara="1" wrap="square" lIns="137150" tIns="0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6332925" y="2174500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13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83" name="Google Shape;83;p13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1573050" y="1994848"/>
            <a:ext cx="2376600" cy="451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2"/>
          </p:nvPr>
        </p:nvSpPr>
        <p:spPr>
          <a:xfrm>
            <a:off x="1573050" y="1609025"/>
            <a:ext cx="2376600" cy="348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3" hasCustomPrompt="1"/>
          </p:nvPr>
        </p:nvSpPr>
        <p:spPr>
          <a:xfrm>
            <a:off x="713225" y="1814425"/>
            <a:ext cx="732300" cy="431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4"/>
          </p:nvPr>
        </p:nvSpPr>
        <p:spPr>
          <a:xfrm>
            <a:off x="1573050" y="3465235"/>
            <a:ext cx="2376600" cy="451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5"/>
          </p:nvPr>
        </p:nvSpPr>
        <p:spPr>
          <a:xfrm>
            <a:off x="1573050" y="3079413"/>
            <a:ext cx="2376600" cy="348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6" hasCustomPrompt="1"/>
          </p:nvPr>
        </p:nvSpPr>
        <p:spPr>
          <a:xfrm>
            <a:off x="713225" y="3284813"/>
            <a:ext cx="732300" cy="431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7"/>
          </p:nvPr>
        </p:nvSpPr>
        <p:spPr>
          <a:xfrm>
            <a:off x="5130200" y="1994848"/>
            <a:ext cx="2376600" cy="451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8"/>
          </p:nvPr>
        </p:nvSpPr>
        <p:spPr>
          <a:xfrm>
            <a:off x="5130200" y="1609025"/>
            <a:ext cx="2376600" cy="348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9" hasCustomPrompt="1"/>
          </p:nvPr>
        </p:nvSpPr>
        <p:spPr>
          <a:xfrm>
            <a:off x="4270375" y="1814425"/>
            <a:ext cx="732300" cy="431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3"/>
          </p:nvPr>
        </p:nvSpPr>
        <p:spPr>
          <a:xfrm>
            <a:off x="5130200" y="3465235"/>
            <a:ext cx="2376600" cy="451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4"/>
          </p:nvPr>
        </p:nvSpPr>
        <p:spPr>
          <a:xfrm>
            <a:off x="5130200" y="3079413"/>
            <a:ext cx="2376600" cy="348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Questrial"/>
              <a:buNone/>
              <a:defRPr sz="2300" b="1"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15" hasCustomPrompt="1"/>
          </p:nvPr>
        </p:nvSpPr>
        <p:spPr>
          <a:xfrm>
            <a:off x="4270375" y="3284813"/>
            <a:ext cx="732300" cy="431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_1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/>
          <p:nvPr/>
        </p:nvSpPr>
        <p:spPr>
          <a:xfrm>
            <a:off x="-1416525" y="249852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15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109" name="Google Shape;109;p15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-1184975" y="-95352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16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115" name="Google Shape;115;p16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" name="Google Shape;117;p16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_1_1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" name="Google Shape;120;p17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121" name="Google Shape;121;p17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17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_1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18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127" name="Google Shape;127;p18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612925" y="1265125"/>
            <a:ext cx="6814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/>
          <p:nvPr/>
        </p:nvSpPr>
        <p:spPr>
          <a:xfrm>
            <a:off x="6332925" y="2174500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19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134" name="Google Shape;134;p19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93575" y="962425"/>
            <a:ext cx="3885600" cy="997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137" name="Google Shape;137;p19"/>
          <p:cNvSpPr txBox="1"/>
          <p:nvPr/>
        </p:nvSpPr>
        <p:spPr>
          <a:xfrm>
            <a:off x="893575" y="3581182"/>
            <a:ext cx="38856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fr"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Crédits : Ce modèle de présentation a été créé par </a:t>
            </a:r>
            <a:r>
              <a:rPr lang="fr" sz="13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fr"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comprenant des icônes de </a:t>
            </a:r>
            <a:r>
              <a:rPr lang="fr" sz="13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fr"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des infographies et des images de </a:t>
            </a:r>
            <a:r>
              <a:rPr lang="fr" sz="13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00"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1"/>
          </p:nvPr>
        </p:nvSpPr>
        <p:spPr>
          <a:xfrm>
            <a:off x="893575" y="2632725"/>
            <a:ext cx="3885600" cy="8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 b="1"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2"/>
          </p:nvPr>
        </p:nvSpPr>
        <p:spPr>
          <a:xfrm>
            <a:off x="893575" y="4276150"/>
            <a:ext cx="3885600" cy="2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20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143" name="Google Shape;143;p20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6332925" y="2174500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21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148" name="Google Shape;148;p21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-1372400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18" name="Google Shape;18;p3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814575" y="2514388"/>
            <a:ext cx="5922600" cy="908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1pPr>
            <a:lvl2pPr lvl="1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2pPr>
            <a:lvl3pPr lvl="2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3pPr>
            <a:lvl4pPr lvl="3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4pPr>
            <a:lvl5pPr lvl="4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5pPr>
            <a:lvl6pPr lvl="5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6pPr>
            <a:lvl7pPr lvl="6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7pPr>
            <a:lvl8pPr lvl="7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8pPr>
            <a:lvl9pPr lvl="8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814575" y="3567538"/>
            <a:ext cx="3511800" cy="569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942975" y="1626953"/>
            <a:ext cx="837300" cy="492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/>
        </p:nvSpPr>
        <p:spPr>
          <a:xfrm>
            <a:off x="8005475" y="1626953"/>
            <a:ext cx="837300" cy="4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 b="1">
                <a:solidFill>
                  <a:schemeClr val="accent4"/>
                </a:solidFill>
                <a:latin typeface="Questrial"/>
                <a:ea typeface="Questrial"/>
                <a:cs typeface="Questrial"/>
                <a:sym typeface="Questrial"/>
              </a:rPr>
              <a:t>03</a:t>
            </a:r>
            <a:endParaRPr sz="4000" b="1">
              <a:solidFill>
                <a:schemeClr val="accent4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" name="Google Shape;24;p3"/>
          <p:cNvSpPr/>
          <p:nvPr/>
        </p:nvSpPr>
        <p:spPr>
          <a:xfrm rot="5400000">
            <a:off x="6070500" y="2067750"/>
            <a:ext cx="4600200" cy="1005900"/>
          </a:xfrm>
          <a:prstGeom prst="round2SameRect">
            <a:avLst>
              <a:gd name="adj1" fmla="val 26066"/>
              <a:gd name="adj2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36" name="Google Shape;36;p5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6332925" y="2174500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44" name="Google Shape;44;p6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50" name="Google Shape;50;p7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8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57" name="Google Shape;57;p8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2;p9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63" name="Google Shape;63;p9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9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10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70" name="Google Shape;70;p10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0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/>
          <p:nvPr/>
        </p:nvSpPr>
        <p:spPr>
          <a:xfrm>
            <a:off x="6332925" y="-1118875"/>
            <a:ext cx="4260600" cy="4260600"/>
          </a:xfrm>
          <a:prstGeom prst="ellipse">
            <a:avLst/>
          </a:prstGeom>
          <a:gradFill>
            <a:gsLst>
              <a:gs pos="0">
                <a:srgbClr val="A264E3">
                  <a:alpha val="49411"/>
                </a:srgbClr>
              </a:gs>
              <a:gs pos="62000">
                <a:srgbClr val="E7E9F6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11"/>
          <p:cNvGrpSpPr/>
          <p:nvPr/>
        </p:nvGrpSpPr>
        <p:grpSpPr>
          <a:xfrm>
            <a:off x="270450" y="270600"/>
            <a:ext cx="8603100" cy="4600800"/>
            <a:chOff x="270450" y="270600"/>
            <a:chExt cx="8603100" cy="4600800"/>
          </a:xfrm>
        </p:grpSpPr>
        <p:sp>
          <p:nvSpPr>
            <p:cNvPr id="76" name="Google Shape;76;p11"/>
            <p:cNvSpPr/>
            <p:nvPr/>
          </p:nvSpPr>
          <p:spPr>
            <a:xfrm>
              <a:off x="270450" y="270600"/>
              <a:ext cx="8603100" cy="4600800"/>
            </a:xfrm>
            <a:prstGeom prst="roundRect">
              <a:avLst>
                <a:gd name="adj" fmla="val 5731"/>
              </a:avLst>
            </a:prstGeom>
            <a:solidFill>
              <a:schemeClr val="accent4"/>
            </a:solidFill>
            <a:ln>
              <a:noFill/>
            </a:ln>
            <a:effectLst>
              <a:outerShdw blurRad="214313" dist="152400" dir="8220000" algn="bl" rotWithShape="0">
                <a:schemeClr val="accent3">
                  <a:alpha val="4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5400000">
              <a:off x="6070500" y="2067750"/>
              <a:ext cx="4600200" cy="1005900"/>
            </a:xfrm>
            <a:prstGeom prst="round2SameRect">
              <a:avLst>
                <a:gd name="adj1" fmla="val 26066"/>
                <a:gd name="adj2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11"/>
          <p:cNvSpPr txBox="1">
            <a:spLocks noGrp="1"/>
          </p:cNvSpPr>
          <p:nvPr>
            <p:ph type="title" hasCustomPrompt="1"/>
          </p:nvPr>
        </p:nvSpPr>
        <p:spPr>
          <a:xfrm>
            <a:off x="709150" y="1106125"/>
            <a:ext cx="6562800" cy="1963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estrial"/>
              <a:buNone/>
              <a:defRPr sz="33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estrial"/>
              <a:buNone/>
              <a:defRPr sz="33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estrial"/>
              <a:buNone/>
              <a:defRPr sz="33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estrial"/>
              <a:buNone/>
              <a:defRPr sz="33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estrial"/>
              <a:buNone/>
              <a:defRPr sz="33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estrial"/>
              <a:buNone/>
              <a:defRPr sz="33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estrial"/>
              <a:buNone/>
              <a:defRPr sz="33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estrial"/>
              <a:buNone/>
              <a:defRPr sz="33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estrial"/>
              <a:buNone/>
              <a:defRPr sz="3300" b="1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5" Type="http://schemas.openxmlformats.org/officeDocument/2006/relationships/slide" Target="slide15.xml"/><Relationship Id="rId4" Type="http://schemas.openxmlformats.org/officeDocument/2006/relationships/slide" Target="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5.xml"/><Relationship Id="rId5" Type="http://schemas.openxmlformats.org/officeDocument/2006/relationships/slide" Target="slide4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slide" Target="slide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5.xml"/><Relationship Id="rId5" Type="http://schemas.openxmlformats.org/officeDocument/2006/relationships/slide" Target="slide4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5.xml"/><Relationship Id="rId5" Type="http://schemas.openxmlformats.org/officeDocument/2006/relationships/slide" Target="slide4.xml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slide" Target="slide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slide" Target="slide4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slide" Target="slide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slide" Target="slide4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15.xml"/><Relationship Id="rId4" Type="http://schemas.openxmlformats.org/officeDocument/2006/relationships/slide" Target="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slide" Target="slide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slide" Target="slide4.xm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slide" Target="slide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slide" Target="slide1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slide" Target="slide4.xm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slide" Target="slide1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slide" Target="slide4.xm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slide" Target="slide15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slide" Target="slide4.xm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slide" Target="slide15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slide" Target="slide4.xm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slide" Target="slide15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slide" Target="slide4.xm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slide" Target="slide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.png"/><Relationship Id="rId4" Type="http://schemas.openxmlformats.org/officeDocument/2006/relationships/slide" Target="slide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5.xml"/><Relationship Id="rId5" Type="http://schemas.openxmlformats.org/officeDocument/2006/relationships/slide" Target="slide4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slide" Target="slide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5" Type="http://schemas.openxmlformats.org/officeDocument/2006/relationships/slide" Target="slide15.xml"/><Relationship Id="rId4" Type="http://schemas.openxmlformats.org/officeDocument/2006/relationships/slide" Target="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/>
          <p:nvPr/>
        </p:nvSpPr>
        <p:spPr>
          <a:xfrm>
            <a:off x="942975" y="3691222"/>
            <a:ext cx="4392300" cy="390600"/>
          </a:xfrm>
          <a:prstGeom prst="roundRect">
            <a:avLst>
              <a:gd name="adj" fmla="val 23842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157163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5"/>
          <p:cNvSpPr txBox="1"/>
          <p:nvPr/>
        </p:nvSpPr>
        <p:spPr>
          <a:xfrm>
            <a:off x="1028700" y="539500"/>
            <a:ext cx="4585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chemeClr val="accent3"/>
                </a:solidFill>
                <a:latin typeface="Questrial"/>
                <a:ea typeface="Questrial"/>
                <a:cs typeface="Questrial"/>
                <a:sym typeface="Questrial"/>
              </a:rPr>
              <a:t>National Economics University</a:t>
            </a:r>
            <a:endParaRPr sz="1500" dirty="0">
              <a:solidFill>
                <a:schemeClr val="accent3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62" name="Google Shape;162;p25">
            <a:hlinkClick r:id="rId3" action="ppaction://hlinksldjump"/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63" name="Google Shape;163;p25"/>
          <p:cNvSpPr/>
          <p:nvPr/>
        </p:nvSpPr>
        <p:spPr>
          <a:xfrm>
            <a:off x="6858327" y="2993037"/>
            <a:ext cx="336723" cy="337013"/>
          </a:xfrm>
          <a:custGeom>
            <a:avLst/>
            <a:gdLst/>
            <a:ahLst/>
            <a:cxnLst/>
            <a:rect l="l" t="t" r="r" b="b"/>
            <a:pathLst>
              <a:path w="18565" h="18581" extrusionOk="0">
                <a:moveTo>
                  <a:pt x="15647" y="1454"/>
                </a:moveTo>
                <a:cubicBezTo>
                  <a:pt x="16021" y="1454"/>
                  <a:pt x="16397" y="1593"/>
                  <a:pt x="16687" y="1871"/>
                </a:cubicBezTo>
                <a:cubicBezTo>
                  <a:pt x="16942" y="2150"/>
                  <a:pt x="17104" y="2520"/>
                  <a:pt x="17104" y="2891"/>
                </a:cubicBezTo>
                <a:cubicBezTo>
                  <a:pt x="17104" y="3285"/>
                  <a:pt x="16965" y="3656"/>
                  <a:pt x="16687" y="3934"/>
                </a:cubicBezTo>
                <a:lnTo>
                  <a:pt x="5331" y="15336"/>
                </a:lnTo>
                <a:lnTo>
                  <a:pt x="3268" y="13274"/>
                </a:lnTo>
                <a:lnTo>
                  <a:pt x="11055" y="5464"/>
                </a:lnTo>
                <a:lnTo>
                  <a:pt x="12237" y="6646"/>
                </a:lnTo>
                <a:lnTo>
                  <a:pt x="13257" y="5626"/>
                </a:lnTo>
                <a:lnTo>
                  <a:pt x="12075" y="4444"/>
                </a:lnTo>
                <a:lnTo>
                  <a:pt x="13164" y="3331"/>
                </a:lnTo>
                <a:lnTo>
                  <a:pt x="14369" y="4513"/>
                </a:lnTo>
                <a:lnTo>
                  <a:pt x="15389" y="3494"/>
                </a:lnTo>
                <a:lnTo>
                  <a:pt x="14184" y="2312"/>
                </a:lnTo>
                <a:lnTo>
                  <a:pt x="14624" y="1871"/>
                </a:lnTo>
                <a:cubicBezTo>
                  <a:pt x="14902" y="1593"/>
                  <a:pt x="15273" y="1454"/>
                  <a:pt x="15647" y="1454"/>
                </a:cubicBezTo>
                <a:close/>
                <a:moveTo>
                  <a:pt x="2411" y="14479"/>
                </a:moveTo>
                <a:lnTo>
                  <a:pt x="4103" y="16171"/>
                </a:lnTo>
                <a:lnTo>
                  <a:pt x="2550" y="16518"/>
                </a:lnTo>
                <a:lnTo>
                  <a:pt x="2063" y="16031"/>
                </a:lnTo>
                <a:lnTo>
                  <a:pt x="2411" y="14479"/>
                </a:lnTo>
                <a:close/>
                <a:moveTo>
                  <a:pt x="15647" y="0"/>
                </a:moveTo>
                <a:cubicBezTo>
                  <a:pt x="14902" y="0"/>
                  <a:pt x="14161" y="284"/>
                  <a:pt x="13605" y="852"/>
                </a:cubicBezTo>
                <a:lnTo>
                  <a:pt x="1901" y="12602"/>
                </a:lnTo>
                <a:cubicBezTo>
                  <a:pt x="1507" y="12972"/>
                  <a:pt x="1229" y="13459"/>
                  <a:pt x="1044" y="13946"/>
                </a:cubicBezTo>
                <a:lnTo>
                  <a:pt x="1044" y="13992"/>
                </a:lnTo>
                <a:lnTo>
                  <a:pt x="1" y="18581"/>
                </a:lnTo>
                <a:lnTo>
                  <a:pt x="4613" y="17561"/>
                </a:lnTo>
                <a:lnTo>
                  <a:pt x="4636" y="17538"/>
                </a:lnTo>
                <a:cubicBezTo>
                  <a:pt x="5146" y="17376"/>
                  <a:pt x="5632" y="17074"/>
                  <a:pt x="6003" y="16704"/>
                </a:cubicBezTo>
                <a:lnTo>
                  <a:pt x="17707" y="4954"/>
                </a:lnTo>
                <a:cubicBezTo>
                  <a:pt x="18263" y="4398"/>
                  <a:pt x="18564" y="3679"/>
                  <a:pt x="18564" y="2891"/>
                </a:cubicBezTo>
                <a:cubicBezTo>
                  <a:pt x="18564" y="2126"/>
                  <a:pt x="18263" y="1385"/>
                  <a:pt x="17707" y="852"/>
                </a:cubicBezTo>
                <a:cubicBezTo>
                  <a:pt x="17139" y="284"/>
                  <a:pt x="16391" y="0"/>
                  <a:pt x="15647" y="0"/>
                </a:cubicBezTo>
                <a:close/>
                <a:moveTo>
                  <a:pt x="7625" y="17121"/>
                </a:moveTo>
                <a:lnTo>
                  <a:pt x="6189" y="18581"/>
                </a:lnTo>
                <a:lnTo>
                  <a:pt x="18564" y="18581"/>
                </a:lnTo>
                <a:lnTo>
                  <a:pt x="18564" y="1712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5"/>
          <p:cNvSpPr/>
          <p:nvPr/>
        </p:nvSpPr>
        <p:spPr>
          <a:xfrm flipH="1">
            <a:off x="5549442" y="3718172"/>
            <a:ext cx="336704" cy="336704"/>
          </a:xfrm>
          <a:custGeom>
            <a:avLst/>
            <a:gdLst/>
            <a:ahLst/>
            <a:cxnLst/>
            <a:rect l="l" t="t" r="r" b="b"/>
            <a:pathLst>
              <a:path w="18587" h="18587" extrusionOk="0">
                <a:moveTo>
                  <a:pt x="10522" y="4265"/>
                </a:moveTo>
                <a:lnTo>
                  <a:pt x="5493" y="9294"/>
                </a:lnTo>
                <a:lnTo>
                  <a:pt x="10522" y="14300"/>
                </a:lnTo>
                <a:lnTo>
                  <a:pt x="11542" y="13280"/>
                </a:lnTo>
                <a:lnTo>
                  <a:pt x="7556" y="9294"/>
                </a:lnTo>
                <a:lnTo>
                  <a:pt x="11542" y="5284"/>
                </a:lnTo>
                <a:lnTo>
                  <a:pt x="10522" y="4265"/>
                </a:lnTo>
                <a:close/>
                <a:moveTo>
                  <a:pt x="9294" y="1437"/>
                </a:moveTo>
                <a:cubicBezTo>
                  <a:pt x="13604" y="1437"/>
                  <a:pt x="17127" y="4960"/>
                  <a:pt x="17127" y="9294"/>
                </a:cubicBezTo>
                <a:cubicBezTo>
                  <a:pt x="17127" y="13604"/>
                  <a:pt x="13604" y="17127"/>
                  <a:pt x="9294" y="17127"/>
                </a:cubicBezTo>
                <a:cubicBezTo>
                  <a:pt x="4960" y="17127"/>
                  <a:pt x="1437" y="13604"/>
                  <a:pt x="1437" y="9294"/>
                </a:cubicBezTo>
                <a:cubicBezTo>
                  <a:pt x="1437" y="4960"/>
                  <a:pt x="4960" y="1437"/>
                  <a:pt x="9294" y="1437"/>
                </a:cubicBezTo>
                <a:close/>
                <a:moveTo>
                  <a:pt x="9294" y="0"/>
                </a:moveTo>
                <a:cubicBezTo>
                  <a:pt x="6814" y="0"/>
                  <a:pt x="4473" y="951"/>
                  <a:pt x="2712" y="2712"/>
                </a:cubicBezTo>
                <a:cubicBezTo>
                  <a:pt x="951" y="4473"/>
                  <a:pt x="0" y="6814"/>
                  <a:pt x="0" y="9294"/>
                </a:cubicBezTo>
                <a:cubicBezTo>
                  <a:pt x="0" y="11773"/>
                  <a:pt x="951" y="14114"/>
                  <a:pt x="2712" y="15852"/>
                </a:cubicBezTo>
                <a:cubicBezTo>
                  <a:pt x="4473" y="17614"/>
                  <a:pt x="6814" y="18587"/>
                  <a:pt x="9294" y="18587"/>
                </a:cubicBezTo>
                <a:cubicBezTo>
                  <a:pt x="11773" y="18587"/>
                  <a:pt x="14114" y="17614"/>
                  <a:pt x="15852" y="15852"/>
                </a:cubicBezTo>
                <a:cubicBezTo>
                  <a:pt x="17614" y="14114"/>
                  <a:pt x="18587" y="11773"/>
                  <a:pt x="18587" y="9294"/>
                </a:cubicBezTo>
                <a:cubicBezTo>
                  <a:pt x="18587" y="6814"/>
                  <a:pt x="17614" y="4473"/>
                  <a:pt x="15852" y="2712"/>
                </a:cubicBezTo>
                <a:cubicBezTo>
                  <a:pt x="14114" y="951"/>
                  <a:pt x="11773" y="0"/>
                  <a:pt x="92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>
            <a:hlinkClick r:id="rId4" action="ppaction://hlinksldjump"/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68" name="Google Shape;168;p25">
            <a:hlinkClick r:id="rId4" action="ppaction://hlinksldjump"/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>
                <a:solidFill>
                  <a:schemeClr val="lt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169" name="Google Shape;169;p25"/>
          <p:cNvCxnSpPr/>
          <p:nvPr/>
        </p:nvCxnSpPr>
        <p:spPr>
          <a:xfrm>
            <a:off x="978825" y="789025"/>
            <a:ext cx="62202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0" name="Google Shape;170;p25"/>
          <p:cNvSpPr txBox="1">
            <a:spLocks noGrp="1"/>
          </p:cNvSpPr>
          <p:nvPr>
            <p:ph type="ctrTitle"/>
          </p:nvPr>
        </p:nvSpPr>
        <p:spPr>
          <a:xfrm>
            <a:off x="893575" y="1398250"/>
            <a:ext cx="5964900" cy="2078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6600" dirty="0"/>
              <a:t>Project management</a:t>
            </a:r>
            <a:endParaRPr sz="6600" dirty="0"/>
          </a:p>
        </p:txBody>
      </p:sp>
      <p:sp>
        <p:nvSpPr>
          <p:cNvPr id="171" name="Google Shape;171;p25"/>
          <p:cNvSpPr txBox="1">
            <a:spLocks noGrp="1"/>
          </p:cNvSpPr>
          <p:nvPr>
            <p:ph type="subTitle" idx="1"/>
          </p:nvPr>
        </p:nvSpPr>
        <p:spPr>
          <a:xfrm>
            <a:off x="942975" y="3744172"/>
            <a:ext cx="3733800" cy="284700"/>
          </a:xfrm>
          <a:prstGeom prst="rect">
            <a:avLst/>
          </a:prstGeom>
        </p:spPr>
        <p:txBody>
          <a:bodyPr spcFirstLastPara="1" wrap="square" lIns="137150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4"/>
                </a:solidFill>
                <a:latin typeface="Questrial" pitchFamily="2" charset="0"/>
                <a:ea typeface="Questrial" pitchFamily="2" charset="0"/>
                <a:cs typeface="Questrial" pitchFamily="2" charset="0"/>
              </a:rPr>
              <a:t>Group 4</a:t>
            </a:r>
            <a:endParaRPr lang="vi-VN" dirty="0">
              <a:solidFill>
                <a:schemeClr val="accent4"/>
              </a:solidFill>
              <a:latin typeface="Questrial" pitchFamily="2" charset="0"/>
              <a:ea typeface="Questrial" pitchFamily="2" charset="0"/>
              <a:cs typeface="Questrial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25F5858F-0FE4-DC18-1718-21FBD06CC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13200" y="619147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4" name="Google Shape;852;p46">
            <a:extLst>
              <a:ext uri="{FF2B5EF4-FFF2-40B4-BE49-F238E27FC236}">
                <a16:creationId xmlns:a16="http://schemas.microsoft.com/office/drawing/2014/main" id="{B730C41B-D568-60F1-E1F7-EA4519351201}"/>
              </a:ext>
            </a:extLst>
          </p:cNvPr>
          <p:cNvSpPr txBox="1"/>
          <p:nvPr/>
        </p:nvSpPr>
        <p:spPr>
          <a:xfrm>
            <a:off x="1204889" y="552985"/>
            <a:ext cx="2961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projects</a:t>
            </a:r>
            <a:endParaRPr sz="21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" name="Google Shape;853;p46">
            <a:extLst>
              <a:ext uri="{FF2B5EF4-FFF2-40B4-BE49-F238E27FC236}">
                <a16:creationId xmlns:a16="http://schemas.microsoft.com/office/drawing/2014/main" id="{7D2ED955-8956-E1E3-00E4-7419685EC9ED}"/>
              </a:ext>
            </a:extLst>
          </p:cNvPr>
          <p:cNvSpPr txBox="1"/>
          <p:nvPr/>
        </p:nvSpPr>
        <p:spPr>
          <a:xfrm>
            <a:off x="1204889" y="964801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sz="18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forms.py</a:t>
            </a:r>
            <a:endParaRPr sz="18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" name="Google Shape;431;p33">
            <a:extLst>
              <a:ext uri="{FF2B5EF4-FFF2-40B4-BE49-F238E27FC236}">
                <a16:creationId xmlns:a16="http://schemas.microsoft.com/office/drawing/2014/main" id="{AAA701C0-B709-C215-155C-C879FDB5D57C}"/>
              </a:ext>
            </a:extLst>
          </p:cNvPr>
          <p:cNvSpPr/>
          <p:nvPr/>
        </p:nvSpPr>
        <p:spPr>
          <a:xfrm>
            <a:off x="713200" y="1660156"/>
            <a:ext cx="6714600" cy="4476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" name="Google Shape;437;p33">
            <a:extLst>
              <a:ext uri="{FF2B5EF4-FFF2-40B4-BE49-F238E27FC236}">
                <a16:creationId xmlns:a16="http://schemas.microsoft.com/office/drawing/2014/main" id="{7F91AB75-2449-C548-8444-0BB285456B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5001160"/>
              </p:ext>
            </p:extLst>
          </p:nvPr>
        </p:nvGraphicFramePr>
        <p:xfrm>
          <a:off x="720745" y="1718031"/>
          <a:ext cx="6714600" cy="2643983"/>
        </p:xfrm>
        <a:graphic>
          <a:graphicData uri="http://schemas.openxmlformats.org/drawingml/2006/table">
            <a:tbl>
              <a:tblPr>
                <a:noFill/>
                <a:tableStyleId>{810F2657-C762-4183-A5F9-408D8E324673}</a:tableStyleId>
              </a:tblPr>
              <a:tblGrid>
                <a:gridCol w="716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72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03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21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accent4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f</a:t>
                      </a: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unctions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43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def __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init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__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hiển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thị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phần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gợi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ý ở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các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ô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điền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def save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lưu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tin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dung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def project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hiển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thị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dự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án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đang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làm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và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tiến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độ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việc</a:t>
                      </a:r>
                      <a:endParaRPr lang="en-US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511414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def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new_task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tạo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ra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nhiệm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vụ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mới</a:t>
                      </a:r>
                      <a:endParaRPr lang="en-US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18087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def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new_project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tạo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ra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dự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án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mới</a:t>
                      </a:r>
                      <a:endParaRPr lang="en-US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10547"/>
                  </a:ext>
                </a:extLst>
              </a:tr>
            </a:tbl>
          </a:graphicData>
        </a:graphic>
      </p:graphicFrame>
      <p:sp>
        <p:nvSpPr>
          <p:cNvPr id="8" name="Google Shape;438;p33">
            <a:extLst>
              <a:ext uri="{FF2B5EF4-FFF2-40B4-BE49-F238E27FC236}">
                <a16:creationId xmlns:a16="http://schemas.microsoft.com/office/drawing/2014/main" id="{8911E641-35B7-B1D1-91EC-A51FAA6A231C}"/>
              </a:ext>
            </a:extLst>
          </p:cNvPr>
          <p:cNvSpPr/>
          <p:nvPr/>
        </p:nvSpPr>
        <p:spPr>
          <a:xfrm>
            <a:off x="933925" y="2267075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42;p33">
            <a:extLst>
              <a:ext uri="{FF2B5EF4-FFF2-40B4-BE49-F238E27FC236}">
                <a16:creationId xmlns:a16="http://schemas.microsoft.com/office/drawing/2014/main" id="{7A2EAA91-4F4E-2358-787A-37B52E2531D5}"/>
              </a:ext>
            </a:extLst>
          </p:cNvPr>
          <p:cNvSpPr/>
          <p:nvPr/>
        </p:nvSpPr>
        <p:spPr>
          <a:xfrm>
            <a:off x="933925" y="2717653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38;p33">
            <a:extLst>
              <a:ext uri="{FF2B5EF4-FFF2-40B4-BE49-F238E27FC236}">
                <a16:creationId xmlns:a16="http://schemas.microsoft.com/office/drawing/2014/main" id="{426575A9-91EB-FD65-296D-278D22D50713}"/>
              </a:ext>
            </a:extLst>
          </p:cNvPr>
          <p:cNvSpPr/>
          <p:nvPr/>
        </p:nvSpPr>
        <p:spPr>
          <a:xfrm>
            <a:off x="933925" y="3164079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38;p33">
            <a:extLst>
              <a:ext uri="{FF2B5EF4-FFF2-40B4-BE49-F238E27FC236}">
                <a16:creationId xmlns:a16="http://schemas.microsoft.com/office/drawing/2014/main" id="{D590CB46-DD80-8612-C450-FAFF908868CE}"/>
              </a:ext>
            </a:extLst>
          </p:cNvPr>
          <p:cNvSpPr/>
          <p:nvPr/>
        </p:nvSpPr>
        <p:spPr>
          <a:xfrm>
            <a:off x="933925" y="3604425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42;p33">
            <a:extLst>
              <a:ext uri="{FF2B5EF4-FFF2-40B4-BE49-F238E27FC236}">
                <a16:creationId xmlns:a16="http://schemas.microsoft.com/office/drawing/2014/main" id="{3FD112BC-F0DF-321B-AD39-D7DABCE6BA38}"/>
              </a:ext>
            </a:extLst>
          </p:cNvPr>
          <p:cNvSpPr/>
          <p:nvPr/>
        </p:nvSpPr>
        <p:spPr>
          <a:xfrm>
            <a:off x="933925" y="4055003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23;p41">
            <a:extLst>
              <a:ext uri="{FF2B5EF4-FFF2-40B4-BE49-F238E27FC236}">
                <a16:creationId xmlns:a16="http://schemas.microsoft.com/office/drawing/2014/main" id="{928422B0-FA78-1200-0FBB-E1E2FDC33A40}"/>
              </a:ext>
            </a:extLst>
          </p:cNvPr>
          <p:cNvSpPr/>
          <p:nvPr/>
        </p:nvSpPr>
        <p:spPr>
          <a:xfrm>
            <a:off x="8019150" y="2691057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162;p25">
            <a:hlinkClick r:id="rId4" action="ppaction://hlinksldjump"/>
            <a:extLst>
              <a:ext uri="{FF2B5EF4-FFF2-40B4-BE49-F238E27FC236}">
                <a16:creationId xmlns:a16="http://schemas.microsoft.com/office/drawing/2014/main" id="{19B7B9E2-3A2A-26A2-F669-B73A5E05C3DE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4" name="Google Shape;165;p25">
            <a:extLst>
              <a:ext uri="{FF2B5EF4-FFF2-40B4-BE49-F238E27FC236}">
                <a16:creationId xmlns:a16="http://schemas.microsoft.com/office/drawing/2014/main" id="{92CE3D69-4DCC-A20B-660B-F9B4F64310FE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7;p25">
            <a:hlinkClick r:id="rId5" action="ppaction://hlinksldjump"/>
            <a:extLst>
              <a:ext uri="{FF2B5EF4-FFF2-40B4-BE49-F238E27FC236}">
                <a16:creationId xmlns:a16="http://schemas.microsoft.com/office/drawing/2014/main" id="{8A59642D-2207-B3FA-8650-F65E0E4F6404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6" name="Google Shape;168;p25">
            <a:hlinkClick r:id="rId5" action="ppaction://hlinksldjump"/>
            <a:extLst>
              <a:ext uri="{FF2B5EF4-FFF2-40B4-BE49-F238E27FC236}">
                <a16:creationId xmlns:a16="http://schemas.microsoft.com/office/drawing/2014/main" id="{3A60E8ED-6288-ABC8-EBA8-9D5AE61C109B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3729220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43"/>
          <p:cNvSpPr/>
          <p:nvPr/>
        </p:nvSpPr>
        <p:spPr>
          <a:xfrm>
            <a:off x="713225" y="1231850"/>
            <a:ext cx="6714600" cy="5064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47" name="Google Shape;747;p43"/>
          <p:cNvGraphicFramePr/>
          <p:nvPr/>
        </p:nvGraphicFramePr>
        <p:xfrm>
          <a:off x="724776" y="1231838"/>
          <a:ext cx="6702951" cy="1533575"/>
        </p:xfrm>
        <a:graphic>
          <a:graphicData uri="http://schemas.openxmlformats.org/drawingml/2006/table">
            <a:tbl>
              <a:tblPr>
                <a:noFill/>
                <a:tableStyleId>{810F2657-C762-4183-A5F9-408D8E324673}</a:tableStyleId>
              </a:tblPr>
              <a:tblGrid>
                <a:gridCol w="2234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43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43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6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l</a:t>
                      </a: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ogin.html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45700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n</a:t>
                      </a: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ew_company.html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45700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</a:t>
                      </a: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rofile.html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45700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7100"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giao</a:t>
                      </a:r>
                      <a:r>
                        <a:rPr lang="en-US" strike="noStrike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diện</a:t>
                      </a:r>
                      <a:r>
                        <a:rPr lang="en-US" strike="noStrike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đăng</a:t>
                      </a:r>
                      <a:r>
                        <a:rPr lang="en-US" strike="noStrike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nhập</a:t>
                      </a:r>
                      <a:endParaRPr strike="noStrike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5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giao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diện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đăng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ký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ty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mới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giao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diện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hồ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sơ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dùng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48" name="Google Shape;748;p43"/>
          <p:cNvSpPr/>
          <p:nvPr/>
        </p:nvSpPr>
        <p:spPr>
          <a:xfrm>
            <a:off x="713225" y="3043275"/>
            <a:ext cx="6714600" cy="5064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49" name="Google Shape;749;p43"/>
          <p:cNvGraphicFramePr/>
          <p:nvPr/>
        </p:nvGraphicFramePr>
        <p:xfrm>
          <a:off x="724701" y="3043263"/>
          <a:ext cx="6702951" cy="1533575"/>
        </p:xfrm>
        <a:graphic>
          <a:graphicData uri="http://schemas.openxmlformats.org/drawingml/2006/table">
            <a:tbl>
              <a:tblPr>
                <a:noFill/>
                <a:tableStyleId>{810F2657-C762-4183-A5F9-408D8E324673}</a:tableStyleId>
              </a:tblPr>
              <a:tblGrid>
                <a:gridCol w="2234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43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43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6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r</a:t>
                      </a: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eg_form.html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45700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u</a:t>
                      </a: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ser.html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45700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u</a:t>
                      </a: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sers.html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91425" marB="45700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7100"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giao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diện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form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đăng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ký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hiển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thị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tin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dung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hiển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thị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tin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dung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khác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7">
            <a:extLst>
              <a:ext uri="{FF2B5EF4-FFF2-40B4-BE49-F238E27FC236}">
                <a16:creationId xmlns:a16="http://schemas.microsoft.com/office/drawing/2014/main" id="{90287868-E050-C5C1-7052-BCF37C2B1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13200" y="619147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5" name="Google Shape;852;p46">
            <a:extLst>
              <a:ext uri="{FF2B5EF4-FFF2-40B4-BE49-F238E27FC236}">
                <a16:creationId xmlns:a16="http://schemas.microsoft.com/office/drawing/2014/main" id="{AEBE7C2E-92C6-93D0-7D11-027733DF02A5}"/>
              </a:ext>
            </a:extLst>
          </p:cNvPr>
          <p:cNvSpPr txBox="1"/>
          <p:nvPr/>
        </p:nvSpPr>
        <p:spPr>
          <a:xfrm>
            <a:off x="1204889" y="552984"/>
            <a:ext cx="6064012" cy="4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tx1"/>
                </a:solidFill>
                <a:latin typeface="Questrial"/>
                <a:ea typeface="Questrial"/>
                <a:cs typeface="Questrial"/>
                <a:sym typeface="Questrial"/>
              </a:rPr>
              <a:t>register  &gt;  templates  </a:t>
            </a:r>
            <a:r>
              <a:rPr lang="en-US" sz="1600" dirty="0" err="1">
                <a:solidFill>
                  <a:schemeClr val="tx1"/>
                </a:solidFill>
                <a:latin typeface="Questrial"/>
                <a:ea typeface="Questrial"/>
                <a:cs typeface="Questrial"/>
                <a:sym typeface="Questrial"/>
              </a:rPr>
              <a:t>lưu</a:t>
            </a:r>
            <a:r>
              <a:rPr lang="en-US" sz="1600" dirty="0">
                <a:solidFill>
                  <a:schemeClr val="tx1"/>
                </a:solidFill>
                <a:latin typeface="Questrial"/>
                <a:ea typeface="Questrial"/>
                <a:cs typeface="Questrial"/>
                <a:sym typeface="Questrial"/>
              </a:rPr>
              <a:t> template HTML </a:t>
            </a:r>
            <a:endParaRPr sz="2100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31150C7-5D47-17B2-ACA5-5DADEE90A51C}"/>
              </a:ext>
            </a:extLst>
          </p:cNvPr>
          <p:cNvCxnSpPr/>
          <p:nvPr/>
        </p:nvCxnSpPr>
        <p:spPr>
          <a:xfrm>
            <a:off x="713200" y="2765413"/>
            <a:ext cx="67144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8" name="Google Shape;723;p41">
            <a:extLst>
              <a:ext uri="{FF2B5EF4-FFF2-40B4-BE49-F238E27FC236}">
                <a16:creationId xmlns:a16="http://schemas.microsoft.com/office/drawing/2014/main" id="{0B161245-286E-48C1-86A3-C39E31C31C1F}"/>
              </a:ext>
            </a:extLst>
          </p:cNvPr>
          <p:cNvSpPr/>
          <p:nvPr/>
        </p:nvSpPr>
        <p:spPr>
          <a:xfrm>
            <a:off x="8019150" y="2691057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162;p25">
            <a:hlinkClick r:id="rId5" action="ppaction://hlinksldjump"/>
            <a:extLst>
              <a:ext uri="{FF2B5EF4-FFF2-40B4-BE49-F238E27FC236}">
                <a16:creationId xmlns:a16="http://schemas.microsoft.com/office/drawing/2014/main" id="{CAF55BD9-E21F-275F-08F0-D702446F562E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" name="Google Shape;165;p25">
            <a:extLst>
              <a:ext uri="{FF2B5EF4-FFF2-40B4-BE49-F238E27FC236}">
                <a16:creationId xmlns:a16="http://schemas.microsoft.com/office/drawing/2014/main" id="{49E8FEE9-C863-109C-64AC-D8446EFF96D5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67;p25">
            <a:hlinkClick r:id="rId6" action="ppaction://hlinksldjump"/>
            <a:extLst>
              <a:ext uri="{FF2B5EF4-FFF2-40B4-BE49-F238E27FC236}">
                <a16:creationId xmlns:a16="http://schemas.microsoft.com/office/drawing/2014/main" id="{58681F33-9E7A-617F-0514-935EADEA100F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" name="Google Shape;168;p25">
            <a:hlinkClick r:id="rId6" action="ppaction://hlinksldjump"/>
            <a:extLst>
              <a:ext uri="{FF2B5EF4-FFF2-40B4-BE49-F238E27FC236}">
                <a16:creationId xmlns:a16="http://schemas.microsoft.com/office/drawing/2014/main" id="{B6AD7B27-0921-9429-FBA2-824E7B2AB0C2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973493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3"/>
          <p:cNvSpPr/>
          <p:nvPr/>
        </p:nvSpPr>
        <p:spPr>
          <a:xfrm>
            <a:off x="713200" y="921016"/>
            <a:ext cx="6714600" cy="4476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37" name="Google Shape;437;p33"/>
          <p:cNvGraphicFramePr/>
          <p:nvPr>
            <p:extLst>
              <p:ext uri="{D42A27DB-BD31-4B8C-83A1-F6EECF244321}">
                <p14:modId xmlns:p14="http://schemas.microsoft.com/office/powerpoint/2010/main" val="3608912266"/>
              </p:ext>
            </p:extLst>
          </p:nvPr>
        </p:nvGraphicFramePr>
        <p:xfrm>
          <a:off x="720745" y="978891"/>
          <a:ext cx="6714600" cy="1324469"/>
        </p:xfrm>
        <a:graphic>
          <a:graphicData uri="http://schemas.openxmlformats.org/drawingml/2006/table">
            <a:tbl>
              <a:tblPr>
                <a:noFill/>
                <a:tableStyleId>{810F2657-C762-4183-A5F9-408D8E324673}</a:tableStyleId>
              </a:tblPr>
              <a:tblGrid>
                <a:gridCol w="716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70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105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21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class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43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CompanyAdmin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admin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xem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tin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các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ty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UserProfileAdmin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ddmin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xem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tin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dùng</a:t>
                      </a:r>
                      <a:endParaRPr lang="en-US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38" name="Google Shape;438;p33"/>
          <p:cNvSpPr/>
          <p:nvPr/>
        </p:nvSpPr>
        <p:spPr>
          <a:xfrm>
            <a:off x="933925" y="1527935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3"/>
          <p:cNvSpPr/>
          <p:nvPr/>
        </p:nvSpPr>
        <p:spPr>
          <a:xfrm>
            <a:off x="933925" y="1978513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23;p41">
            <a:extLst>
              <a:ext uri="{FF2B5EF4-FFF2-40B4-BE49-F238E27FC236}">
                <a16:creationId xmlns:a16="http://schemas.microsoft.com/office/drawing/2014/main" id="{8949F855-3F69-95C9-7EA6-E014FE10A969}"/>
              </a:ext>
            </a:extLst>
          </p:cNvPr>
          <p:cNvSpPr/>
          <p:nvPr/>
        </p:nvSpPr>
        <p:spPr>
          <a:xfrm>
            <a:off x="8019150" y="2691057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162;p25">
            <a:hlinkClick r:id="rId3" action="ppaction://hlinksldjump"/>
            <a:extLst>
              <a:ext uri="{FF2B5EF4-FFF2-40B4-BE49-F238E27FC236}">
                <a16:creationId xmlns:a16="http://schemas.microsoft.com/office/drawing/2014/main" id="{D1E494BA-42C9-C096-0554-0A9F4856202C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" name="Google Shape;165;p25">
            <a:extLst>
              <a:ext uri="{FF2B5EF4-FFF2-40B4-BE49-F238E27FC236}">
                <a16:creationId xmlns:a16="http://schemas.microsoft.com/office/drawing/2014/main" id="{A158BD7C-B224-B6EE-AAAD-4A61607D0D05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7;p25">
            <a:hlinkClick r:id="rId4" action="ppaction://hlinksldjump"/>
            <a:extLst>
              <a:ext uri="{FF2B5EF4-FFF2-40B4-BE49-F238E27FC236}">
                <a16:creationId xmlns:a16="http://schemas.microsoft.com/office/drawing/2014/main" id="{C3366760-8F4D-DB0B-481B-10DBD496AA1B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168;p25">
            <a:hlinkClick r:id="rId4" action="ppaction://hlinksldjump"/>
            <a:extLst>
              <a:ext uri="{FF2B5EF4-FFF2-40B4-BE49-F238E27FC236}">
                <a16:creationId xmlns:a16="http://schemas.microsoft.com/office/drawing/2014/main" id="{CF15E85B-A26C-8630-6CE2-5981200E1D4F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id="{91523A4D-FCBF-7A38-BEE6-120F61648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713200" y="482525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0" name="Google Shape;852;p46">
            <a:extLst>
              <a:ext uri="{FF2B5EF4-FFF2-40B4-BE49-F238E27FC236}">
                <a16:creationId xmlns:a16="http://schemas.microsoft.com/office/drawing/2014/main" id="{31AB8FC4-1562-E211-4584-51F231C5A60E}"/>
              </a:ext>
            </a:extLst>
          </p:cNvPr>
          <p:cNvSpPr txBox="1"/>
          <p:nvPr/>
        </p:nvSpPr>
        <p:spPr>
          <a:xfrm>
            <a:off x="1204889" y="402514"/>
            <a:ext cx="2961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register</a:t>
            </a:r>
            <a:endParaRPr sz="21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" name="Google Shape;853;p46">
            <a:extLst>
              <a:ext uri="{FF2B5EF4-FFF2-40B4-BE49-F238E27FC236}">
                <a16:creationId xmlns:a16="http://schemas.microsoft.com/office/drawing/2014/main" id="{B095DF9B-71C5-2977-868F-1161008C316E}"/>
              </a:ext>
            </a:extLst>
          </p:cNvPr>
          <p:cNvSpPr txBox="1"/>
          <p:nvPr/>
        </p:nvSpPr>
        <p:spPr>
          <a:xfrm>
            <a:off x="2685689" y="456739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sz="18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admin.py</a:t>
            </a:r>
            <a:endParaRPr sz="18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" name="Google Shape;853;p46">
            <a:extLst>
              <a:ext uri="{FF2B5EF4-FFF2-40B4-BE49-F238E27FC236}">
                <a16:creationId xmlns:a16="http://schemas.microsoft.com/office/drawing/2014/main" id="{4090D539-9663-3349-C8F6-2E1440D2EAD7}"/>
              </a:ext>
            </a:extLst>
          </p:cNvPr>
          <p:cNvSpPr txBox="1"/>
          <p:nvPr/>
        </p:nvSpPr>
        <p:spPr>
          <a:xfrm>
            <a:off x="2685689" y="2409041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sz="18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forms.py</a:t>
            </a:r>
            <a:endParaRPr sz="18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8" name="Google Shape;431;p33">
            <a:extLst>
              <a:ext uri="{FF2B5EF4-FFF2-40B4-BE49-F238E27FC236}">
                <a16:creationId xmlns:a16="http://schemas.microsoft.com/office/drawing/2014/main" id="{B7B2BCC2-BFDA-2F42-3A58-A65F9FC7072F}"/>
              </a:ext>
            </a:extLst>
          </p:cNvPr>
          <p:cNvSpPr/>
          <p:nvPr/>
        </p:nvSpPr>
        <p:spPr>
          <a:xfrm>
            <a:off x="715127" y="2786466"/>
            <a:ext cx="6714600" cy="4476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9" name="Google Shape;437;p33">
            <a:extLst>
              <a:ext uri="{FF2B5EF4-FFF2-40B4-BE49-F238E27FC236}">
                <a16:creationId xmlns:a16="http://schemas.microsoft.com/office/drawing/2014/main" id="{8F6FFCAA-E122-CA56-754C-707D56260B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1527943"/>
              </p:ext>
            </p:extLst>
          </p:nvPr>
        </p:nvGraphicFramePr>
        <p:xfrm>
          <a:off x="722672" y="2809616"/>
          <a:ext cx="6714600" cy="1764307"/>
        </p:xfrm>
        <a:graphic>
          <a:graphicData uri="http://schemas.openxmlformats.org/drawingml/2006/table">
            <a:tbl>
              <a:tblPr>
                <a:noFill/>
                <a:tableStyleId>{810F2657-C762-4183-A5F9-408D8E324673}</a:tableStyleId>
              </a:tblPr>
              <a:tblGrid>
                <a:gridCol w="716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66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09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21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class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43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RegistrationForm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form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đăng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ký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dung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CompanyRegistrationForm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form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đăng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ký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ty</a:t>
                      </a: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ProfilePictureForm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cập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nhật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ảnh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đại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diện</a:t>
                      </a:r>
                      <a:endParaRPr lang="en-US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9438143"/>
                  </a:ext>
                </a:extLst>
              </a:tr>
            </a:tbl>
          </a:graphicData>
        </a:graphic>
      </p:graphicFrame>
      <p:sp>
        <p:nvSpPr>
          <p:cNvPr id="20" name="Google Shape;438;p33">
            <a:extLst>
              <a:ext uri="{FF2B5EF4-FFF2-40B4-BE49-F238E27FC236}">
                <a16:creationId xmlns:a16="http://schemas.microsoft.com/office/drawing/2014/main" id="{D422C6B8-7AFF-4073-B929-E783A20696F9}"/>
              </a:ext>
            </a:extLst>
          </p:cNvPr>
          <p:cNvSpPr/>
          <p:nvPr/>
        </p:nvSpPr>
        <p:spPr>
          <a:xfrm>
            <a:off x="935852" y="3358660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442;p33">
            <a:extLst>
              <a:ext uri="{FF2B5EF4-FFF2-40B4-BE49-F238E27FC236}">
                <a16:creationId xmlns:a16="http://schemas.microsoft.com/office/drawing/2014/main" id="{E655F8E1-BBFA-1C62-5C77-45C28A5880E5}"/>
              </a:ext>
            </a:extLst>
          </p:cNvPr>
          <p:cNvSpPr/>
          <p:nvPr/>
        </p:nvSpPr>
        <p:spPr>
          <a:xfrm>
            <a:off x="935852" y="3809238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42;p33">
            <a:extLst>
              <a:ext uri="{FF2B5EF4-FFF2-40B4-BE49-F238E27FC236}">
                <a16:creationId xmlns:a16="http://schemas.microsoft.com/office/drawing/2014/main" id="{13B8E0DF-C725-3C11-724C-8167F93C83F6}"/>
              </a:ext>
            </a:extLst>
          </p:cNvPr>
          <p:cNvSpPr/>
          <p:nvPr/>
        </p:nvSpPr>
        <p:spPr>
          <a:xfrm>
            <a:off x="933925" y="4259816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666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90287868-E050-C5C1-7052-BCF37C2B1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13200" y="619147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5" name="Google Shape;852;p46">
            <a:extLst>
              <a:ext uri="{FF2B5EF4-FFF2-40B4-BE49-F238E27FC236}">
                <a16:creationId xmlns:a16="http://schemas.microsoft.com/office/drawing/2014/main" id="{AEBE7C2E-92C6-93D0-7D11-027733DF02A5}"/>
              </a:ext>
            </a:extLst>
          </p:cNvPr>
          <p:cNvSpPr txBox="1"/>
          <p:nvPr/>
        </p:nvSpPr>
        <p:spPr>
          <a:xfrm>
            <a:off x="1204889" y="552984"/>
            <a:ext cx="6064012" cy="4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tx1"/>
                </a:solidFill>
                <a:latin typeface="Questrial"/>
                <a:ea typeface="Questrial"/>
                <a:cs typeface="Questrial"/>
                <a:sym typeface="Questrial"/>
              </a:rPr>
              <a:t>register</a:t>
            </a:r>
            <a:endParaRPr sz="2100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" name="Google Shape;723;p41">
            <a:extLst>
              <a:ext uri="{FF2B5EF4-FFF2-40B4-BE49-F238E27FC236}">
                <a16:creationId xmlns:a16="http://schemas.microsoft.com/office/drawing/2014/main" id="{0B161245-286E-48C1-86A3-C39E31C31C1F}"/>
              </a:ext>
            </a:extLst>
          </p:cNvPr>
          <p:cNvSpPr/>
          <p:nvPr/>
        </p:nvSpPr>
        <p:spPr>
          <a:xfrm>
            <a:off x="8019150" y="2691057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162;p25">
            <a:hlinkClick r:id="rId5" action="ppaction://hlinksldjump"/>
            <a:extLst>
              <a:ext uri="{FF2B5EF4-FFF2-40B4-BE49-F238E27FC236}">
                <a16:creationId xmlns:a16="http://schemas.microsoft.com/office/drawing/2014/main" id="{CAF55BD9-E21F-275F-08F0-D702446F562E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" name="Google Shape;165;p25">
            <a:extLst>
              <a:ext uri="{FF2B5EF4-FFF2-40B4-BE49-F238E27FC236}">
                <a16:creationId xmlns:a16="http://schemas.microsoft.com/office/drawing/2014/main" id="{49E8FEE9-C863-109C-64AC-D8446EFF96D5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67;p25">
            <a:hlinkClick r:id="rId6" action="ppaction://hlinksldjump"/>
            <a:extLst>
              <a:ext uri="{FF2B5EF4-FFF2-40B4-BE49-F238E27FC236}">
                <a16:creationId xmlns:a16="http://schemas.microsoft.com/office/drawing/2014/main" id="{58681F33-9E7A-617F-0514-935EADEA100F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" name="Google Shape;168;p25">
            <a:hlinkClick r:id="rId6" action="ppaction://hlinksldjump"/>
            <a:extLst>
              <a:ext uri="{FF2B5EF4-FFF2-40B4-BE49-F238E27FC236}">
                <a16:creationId xmlns:a16="http://schemas.microsoft.com/office/drawing/2014/main" id="{B6AD7B27-0921-9429-FBA2-824E7B2AB0C2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8" name="Google Shape;431;p33">
            <a:extLst>
              <a:ext uri="{FF2B5EF4-FFF2-40B4-BE49-F238E27FC236}">
                <a16:creationId xmlns:a16="http://schemas.microsoft.com/office/drawing/2014/main" id="{2B42FF17-FC41-C516-668B-F83CD16D0C93}"/>
              </a:ext>
            </a:extLst>
          </p:cNvPr>
          <p:cNvSpPr/>
          <p:nvPr/>
        </p:nvSpPr>
        <p:spPr>
          <a:xfrm>
            <a:off x="713200" y="1660156"/>
            <a:ext cx="6714600" cy="4476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9" name="Google Shape;437;p33">
            <a:extLst>
              <a:ext uri="{FF2B5EF4-FFF2-40B4-BE49-F238E27FC236}">
                <a16:creationId xmlns:a16="http://schemas.microsoft.com/office/drawing/2014/main" id="{503C6777-0987-0DB6-17AF-3ED218F7B1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0742461"/>
              </p:ext>
            </p:extLst>
          </p:nvPr>
        </p:nvGraphicFramePr>
        <p:xfrm>
          <a:off x="720745" y="1718031"/>
          <a:ext cx="6714600" cy="1324469"/>
        </p:xfrm>
        <a:graphic>
          <a:graphicData uri="http://schemas.openxmlformats.org/drawingml/2006/table">
            <a:tbl>
              <a:tblPr>
                <a:noFill/>
                <a:tableStyleId>{810F2657-C762-4183-A5F9-408D8E324673}</a:tableStyleId>
              </a:tblPr>
              <a:tblGrid>
                <a:gridCol w="716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70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105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21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class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43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Company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cấu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hình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CSDL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của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ty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UserProfile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cấu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hình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CSDL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dung</a:t>
                      </a: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Google Shape;438;p33">
            <a:extLst>
              <a:ext uri="{FF2B5EF4-FFF2-40B4-BE49-F238E27FC236}">
                <a16:creationId xmlns:a16="http://schemas.microsoft.com/office/drawing/2014/main" id="{DCC7F045-6D04-3E59-4970-63F33413A1C0}"/>
              </a:ext>
            </a:extLst>
          </p:cNvPr>
          <p:cNvSpPr/>
          <p:nvPr/>
        </p:nvSpPr>
        <p:spPr>
          <a:xfrm>
            <a:off x="933925" y="2267075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442;p33">
            <a:extLst>
              <a:ext uri="{FF2B5EF4-FFF2-40B4-BE49-F238E27FC236}">
                <a16:creationId xmlns:a16="http://schemas.microsoft.com/office/drawing/2014/main" id="{665EE4D8-0572-344C-6B4B-1D73464C9E9E}"/>
              </a:ext>
            </a:extLst>
          </p:cNvPr>
          <p:cNvSpPr/>
          <p:nvPr/>
        </p:nvSpPr>
        <p:spPr>
          <a:xfrm>
            <a:off x="933925" y="2717653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853;p46">
            <a:extLst>
              <a:ext uri="{FF2B5EF4-FFF2-40B4-BE49-F238E27FC236}">
                <a16:creationId xmlns:a16="http://schemas.microsoft.com/office/drawing/2014/main" id="{3D0AFB8A-2321-7A72-9F6D-0EF55EE727FA}"/>
              </a:ext>
            </a:extLst>
          </p:cNvPr>
          <p:cNvSpPr txBox="1"/>
          <p:nvPr/>
        </p:nvSpPr>
        <p:spPr>
          <a:xfrm>
            <a:off x="1204889" y="964801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sz="18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models.py</a:t>
            </a:r>
            <a:endParaRPr sz="18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B829CD8-D45A-EABA-F086-D6D6867D19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13200" y="3545227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4" name="Google Shape;853;p46">
            <a:extLst>
              <a:ext uri="{FF2B5EF4-FFF2-40B4-BE49-F238E27FC236}">
                <a16:creationId xmlns:a16="http://schemas.microsoft.com/office/drawing/2014/main" id="{BC582CA1-6007-D795-96FE-899B7F58FB11}"/>
              </a:ext>
            </a:extLst>
          </p:cNvPr>
          <p:cNvSpPr txBox="1"/>
          <p:nvPr/>
        </p:nvSpPr>
        <p:spPr>
          <a:xfrm>
            <a:off x="1204889" y="3890881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sz="18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urls.py          </a:t>
            </a:r>
            <a:r>
              <a:rPr lang="en-US" sz="1600" dirty="0">
                <a:solidFill>
                  <a:schemeClr val="dk1"/>
                </a:solidFill>
                <a:latin typeface="Questrial" pitchFamily="2" charset="0"/>
                <a:ea typeface="Questrial" pitchFamily="2" charset="0"/>
                <a:cs typeface="Questrial" pitchFamily="2" charset="0"/>
                <a:sym typeface="Didact Gothic"/>
              </a:rPr>
              <a:t>&gt; </a:t>
            </a:r>
            <a:r>
              <a:rPr lang="en-US" sz="1600" dirty="0" err="1">
                <a:solidFill>
                  <a:schemeClr val="dk1"/>
                </a:solidFill>
                <a:latin typeface="Questrial" pitchFamily="2" charset="0"/>
                <a:ea typeface="Questrial" pitchFamily="2" charset="0"/>
                <a:cs typeface="Questrial" pitchFamily="2" charset="0"/>
                <a:sym typeface="Didact Gothic"/>
              </a:rPr>
              <a:t>đường</a:t>
            </a:r>
            <a:r>
              <a:rPr lang="en-US" sz="1600" dirty="0">
                <a:solidFill>
                  <a:schemeClr val="dk1"/>
                </a:solidFill>
                <a:latin typeface="Questrial" pitchFamily="2" charset="0"/>
                <a:ea typeface="Questrial" pitchFamily="2" charset="0"/>
                <a:cs typeface="Questrial" pitchFamily="2" charset="0"/>
                <a:sym typeface="Didact Gothic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Questrial" pitchFamily="2" charset="0"/>
                <a:ea typeface="Questrial" pitchFamily="2" charset="0"/>
                <a:cs typeface="Questrial" pitchFamily="2" charset="0"/>
                <a:sym typeface="Didact Gothic"/>
              </a:rPr>
              <a:t>dẫn</a:t>
            </a:r>
            <a:endParaRPr sz="1800" dirty="0">
              <a:solidFill>
                <a:schemeClr val="dk1"/>
              </a:solidFill>
              <a:latin typeface="Questrial" pitchFamily="2" charset="0"/>
              <a:ea typeface="Questrial" pitchFamily="2" charset="0"/>
              <a:cs typeface="Questrial" pitchFamily="2" charset="0"/>
              <a:sym typeface="Didact Gothic"/>
            </a:endParaRPr>
          </a:p>
        </p:txBody>
      </p:sp>
      <p:sp>
        <p:nvSpPr>
          <p:cNvPr id="25" name="Google Shape;852;p46">
            <a:extLst>
              <a:ext uri="{FF2B5EF4-FFF2-40B4-BE49-F238E27FC236}">
                <a16:creationId xmlns:a16="http://schemas.microsoft.com/office/drawing/2014/main" id="{AEA751F9-BC71-75DB-0750-F13A0B902365}"/>
              </a:ext>
            </a:extLst>
          </p:cNvPr>
          <p:cNvSpPr txBox="1"/>
          <p:nvPr/>
        </p:nvSpPr>
        <p:spPr>
          <a:xfrm>
            <a:off x="1204889" y="3446236"/>
            <a:ext cx="6064012" cy="410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tx1"/>
                </a:solidFill>
                <a:latin typeface="Questrial"/>
                <a:ea typeface="Questrial"/>
                <a:cs typeface="Questrial"/>
                <a:sym typeface="Questrial"/>
              </a:rPr>
              <a:t>register</a:t>
            </a:r>
            <a:endParaRPr sz="2100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42"/>
          <p:cNvSpPr/>
          <p:nvPr/>
        </p:nvSpPr>
        <p:spPr>
          <a:xfrm>
            <a:off x="713200" y="1850412"/>
            <a:ext cx="6714600" cy="4557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34" name="Google Shape;734;p42"/>
          <p:cNvGraphicFramePr/>
          <p:nvPr>
            <p:extLst>
              <p:ext uri="{D42A27DB-BD31-4B8C-83A1-F6EECF244321}">
                <p14:modId xmlns:p14="http://schemas.microsoft.com/office/powerpoint/2010/main" val="597774263"/>
              </p:ext>
            </p:extLst>
          </p:nvPr>
        </p:nvGraphicFramePr>
        <p:xfrm>
          <a:off x="724750" y="1843124"/>
          <a:ext cx="6703050" cy="2733714"/>
        </p:xfrm>
        <a:graphic>
          <a:graphicData uri="http://schemas.openxmlformats.org/drawingml/2006/table">
            <a:tbl>
              <a:tblPr>
                <a:noFill/>
                <a:tableStyleId>{810F2657-C762-4183-A5F9-408D8E324673}</a:tableStyleId>
              </a:tblPr>
              <a:tblGrid>
                <a:gridCol w="25344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85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777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accent4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functions</a:t>
                      </a:r>
                      <a:endParaRPr sz="2300" b="1" dirty="0">
                        <a:solidFill>
                          <a:schemeClr val="accent4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300" b="1" dirty="0">
                        <a:solidFill>
                          <a:schemeClr val="accent4"/>
                        </a:solidFill>
                        <a:latin typeface="Questrial"/>
                        <a:ea typeface="Questrial"/>
                        <a:cs typeface="Questrial"/>
                        <a:sym typeface="Questrial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4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</a:t>
                      </a:r>
                      <a:r>
                        <a:rPr lang="fr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ef register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lấy</a:t>
                      </a:r>
                      <a:r>
                        <a:rPr lang="en-US" strike="noStrike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template </a:t>
                      </a: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đăng</a:t>
                      </a:r>
                      <a:r>
                        <a:rPr lang="en-US" strike="noStrike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ký</a:t>
                      </a:r>
                      <a:r>
                        <a:rPr lang="en-US" strike="noStrike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hiển</a:t>
                      </a:r>
                      <a:r>
                        <a:rPr lang="en-US" strike="noStrike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thị</a:t>
                      </a:r>
                      <a:r>
                        <a:rPr lang="en-US" strike="noStrike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strike="noStrike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strike="noStrike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dùng</a:t>
                      </a:r>
                      <a:endParaRPr strike="noStrike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4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</a:t>
                      </a:r>
                      <a:r>
                        <a:rPr lang="fr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ef usersView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fr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hiển thị những người dùng đã đăng ký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4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</a:t>
                      </a:r>
                      <a:r>
                        <a:rPr lang="fr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ef profile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6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hiển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thị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hồ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sơ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dùng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64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</a:t>
                      </a:r>
                      <a:r>
                        <a:rPr lang="fr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ef new_company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lvl="0" indent="-203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400"/>
                        <a:buFont typeface="Didact Gothic"/>
                        <a:buChar char="■"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hiển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thị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form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đăng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ký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ty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mới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" name="Picture 7">
            <a:extLst>
              <a:ext uri="{FF2B5EF4-FFF2-40B4-BE49-F238E27FC236}">
                <a16:creationId xmlns:a16="http://schemas.microsoft.com/office/drawing/2014/main" id="{9BAF3BE2-E63D-C3DB-34A2-D058226DF6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4750" y="651619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5" name="Google Shape;852;p46">
            <a:extLst>
              <a:ext uri="{FF2B5EF4-FFF2-40B4-BE49-F238E27FC236}">
                <a16:creationId xmlns:a16="http://schemas.microsoft.com/office/drawing/2014/main" id="{FE8D3FED-8252-DFEF-AF64-171ECCCAA05A}"/>
              </a:ext>
            </a:extLst>
          </p:cNvPr>
          <p:cNvSpPr txBox="1"/>
          <p:nvPr/>
        </p:nvSpPr>
        <p:spPr>
          <a:xfrm>
            <a:off x="1204889" y="552985"/>
            <a:ext cx="2961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register</a:t>
            </a:r>
            <a:endParaRPr sz="21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853;p46">
            <a:extLst>
              <a:ext uri="{FF2B5EF4-FFF2-40B4-BE49-F238E27FC236}">
                <a16:creationId xmlns:a16="http://schemas.microsoft.com/office/drawing/2014/main" id="{7CD1E6FD-4102-AAF0-A1EC-A7E5BFB24507}"/>
              </a:ext>
            </a:extLst>
          </p:cNvPr>
          <p:cNvSpPr txBox="1"/>
          <p:nvPr/>
        </p:nvSpPr>
        <p:spPr>
          <a:xfrm>
            <a:off x="1204889" y="964801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sz="18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views.py</a:t>
            </a:r>
            <a:endParaRPr sz="18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8" name="Google Shape;723;p41">
            <a:extLst>
              <a:ext uri="{FF2B5EF4-FFF2-40B4-BE49-F238E27FC236}">
                <a16:creationId xmlns:a16="http://schemas.microsoft.com/office/drawing/2014/main" id="{1166F71A-413D-C3AB-79B2-0EFFA2DE5B44}"/>
              </a:ext>
            </a:extLst>
          </p:cNvPr>
          <p:cNvSpPr/>
          <p:nvPr/>
        </p:nvSpPr>
        <p:spPr>
          <a:xfrm>
            <a:off x="8019150" y="2691057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162;p25">
            <a:hlinkClick r:id="rId5" action="ppaction://hlinksldjump"/>
            <a:extLst>
              <a:ext uri="{FF2B5EF4-FFF2-40B4-BE49-F238E27FC236}">
                <a16:creationId xmlns:a16="http://schemas.microsoft.com/office/drawing/2014/main" id="{50E691E0-5D2D-61E0-2763-9B52C5BF16C3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0" name="Google Shape;165;p25">
            <a:extLst>
              <a:ext uri="{FF2B5EF4-FFF2-40B4-BE49-F238E27FC236}">
                <a16:creationId xmlns:a16="http://schemas.microsoft.com/office/drawing/2014/main" id="{C0EBEEB0-344B-7768-377C-1BD93A513621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67;p25">
            <a:hlinkClick r:id="rId6" action="ppaction://hlinksldjump"/>
            <a:extLst>
              <a:ext uri="{FF2B5EF4-FFF2-40B4-BE49-F238E27FC236}">
                <a16:creationId xmlns:a16="http://schemas.microsoft.com/office/drawing/2014/main" id="{7D1B571B-91E4-636B-B85B-B060DD15FCD5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2" name="Google Shape;168;p25">
            <a:hlinkClick r:id="rId6" action="ppaction://hlinksldjump"/>
            <a:extLst>
              <a:ext uri="{FF2B5EF4-FFF2-40B4-BE49-F238E27FC236}">
                <a16:creationId xmlns:a16="http://schemas.microsoft.com/office/drawing/2014/main" id="{2413790E-9EF4-287E-0A52-F5C2CEC91636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53"/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5" name="Google Shape;1315;p53"/>
          <p:cNvSpPr/>
          <p:nvPr/>
        </p:nvSpPr>
        <p:spPr>
          <a:xfrm>
            <a:off x="942975" y="1454763"/>
            <a:ext cx="837300" cy="837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" name="Google Shape;1317;p53"/>
          <p:cNvSpPr/>
          <p:nvPr/>
        </p:nvSpPr>
        <p:spPr>
          <a:xfrm flipH="1">
            <a:off x="6858346" y="3683886"/>
            <a:ext cx="336704" cy="336704"/>
          </a:xfrm>
          <a:custGeom>
            <a:avLst/>
            <a:gdLst/>
            <a:ahLst/>
            <a:cxnLst/>
            <a:rect l="l" t="t" r="r" b="b"/>
            <a:pathLst>
              <a:path w="18587" h="18587" extrusionOk="0">
                <a:moveTo>
                  <a:pt x="10522" y="4265"/>
                </a:moveTo>
                <a:lnTo>
                  <a:pt x="5493" y="9294"/>
                </a:lnTo>
                <a:lnTo>
                  <a:pt x="10522" y="14300"/>
                </a:lnTo>
                <a:lnTo>
                  <a:pt x="11542" y="13280"/>
                </a:lnTo>
                <a:lnTo>
                  <a:pt x="7556" y="9294"/>
                </a:lnTo>
                <a:lnTo>
                  <a:pt x="11542" y="5284"/>
                </a:lnTo>
                <a:lnTo>
                  <a:pt x="10522" y="4265"/>
                </a:lnTo>
                <a:close/>
                <a:moveTo>
                  <a:pt x="9294" y="1437"/>
                </a:moveTo>
                <a:cubicBezTo>
                  <a:pt x="13604" y="1437"/>
                  <a:pt x="17127" y="4960"/>
                  <a:pt x="17127" y="9294"/>
                </a:cubicBezTo>
                <a:cubicBezTo>
                  <a:pt x="17127" y="13604"/>
                  <a:pt x="13604" y="17127"/>
                  <a:pt x="9294" y="17127"/>
                </a:cubicBezTo>
                <a:cubicBezTo>
                  <a:pt x="4960" y="17127"/>
                  <a:pt x="1437" y="13604"/>
                  <a:pt x="1437" y="9294"/>
                </a:cubicBezTo>
                <a:cubicBezTo>
                  <a:pt x="1437" y="4960"/>
                  <a:pt x="4960" y="1437"/>
                  <a:pt x="9294" y="1437"/>
                </a:cubicBezTo>
                <a:close/>
                <a:moveTo>
                  <a:pt x="9294" y="0"/>
                </a:moveTo>
                <a:cubicBezTo>
                  <a:pt x="6814" y="0"/>
                  <a:pt x="4473" y="951"/>
                  <a:pt x="2712" y="2712"/>
                </a:cubicBezTo>
                <a:cubicBezTo>
                  <a:pt x="951" y="4473"/>
                  <a:pt x="0" y="6814"/>
                  <a:pt x="0" y="9294"/>
                </a:cubicBezTo>
                <a:cubicBezTo>
                  <a:pt x="0" y="11773"/>
                  <a:pt x="951" y="14114"/>
                  <a:pt x="2712" y="15852"/>
                </a:cubicBezTo>
                <a:cubicBezTo>
                  <a:pt x="4473" y="17614"/>
                  <a:pt x="6814" y="18587"/>
                  <a:pt x="9294" y="18587"/>
                </a:cubicBezTo>
                <a:cubicBezTo>
                  <a:pt x="11773" y="18587"/>
                  <a:pt x="14114" y="17614"/>
                  <a:pt x="15852" y="15852"/>
                </a:cubicBezTo>
                <a:cubicBezTo>
                  <a:pt x="17614" y="14114"/>
                  <a:pt x="18587" y="11773"/>
                  <a:pt x="18587" y="9294"/>
                </a:cubicBezTo>
                <a:cubicBezTo>
                  <a:pt x="18587" y="6814"/>
                  <a:pt x="17614" y="4473"/>
                  <a:pt x="15852" y="2712"/>
                </a:cubicBezTo>
                <a:cubicBezTo>
                  <a:pt x="14114" y="951"/>
                  <a:pt x="11773" y="0"/>
                  <a:pt x="92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53"/>
          <p:cNvSpPr txBox="1"/>
          <p:nvPr/>
        </p:nvSpPr>
        <p:spPr>
          <a:xfrm>
            <a:off x="1028700" y="539500"/>
            <a:ext cx="4585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dirty="0">
                <a:solidFill>
                  <a:schemeClr val="accent3"/>
                </a:solidFill>
                <a:latin typeface="Questrial"/>
                <a:ea typeface="Questrial"/>
                <a:cs typeface="Questrial"/>
                <a:sym typeface="Questrial"/>
              </a:rPr>
              <a:t>Nhóm 4</a:t>
            </a:r>
            <a:endParaRPr sz="1500" dirty="0">
              <a:solidFill>
                <a:schemeClr val="accent3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1320" name="Google Shape;1320;p53"/>
          <p:cNvCxnSpPr/>
          <p:nvPr/>
        </p:nvCxnSpPr>
        <p:spPr>
          <a:xfrm>
            <a:off x="978825" y="789025"/>
            <a:ext cx="62202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1" name="Google Shape;1321;p53"/>
          <p:cNvSpPr txBox="1">
            <a:spLocks noGrp="1"/>
          </p:cNvSpPr>
          <p:nvPr>
            <p:ph type="title"/>
          </p:nvPr>
        </p:nvSpPr>
        <p:spPr>
          <a:xfrm>
            <a:off x="814575" y="2514388"/>
            <a:ext cx="5922600" cy="908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700" dirty="0"/>
              <a:t>Tính năng của project</a:t>
            </a:r>
            <a:endParaRPr sz="4700" dirty="0"/>
          </a:p>
        </p:txBody>
      </p:sp>
      <p:sp>
        <p:nvSpPr>
          <p:cNvPr id="1323" name="Google Shape;1323;p53"/>
          <p:cNvSpPr txBox="1">
            <a:spLocks noGrp="1"/>
          </p:cNvSpPr>
          <p:nvPr>
            <p:ph type="title" idx="2"/>
          </p:nvPr>
        </p:nvSpPr>
        <p:spPr>
          <a:xfrm>
            <a:off x="942975" y="1626953"/>
            <a:ext cx="837300" cy="492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4"/>
                </a:solidFill>
              </a:rPr>
              <a:t>03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" name="Google Shape;162;p25">
            <a:hlinkClick r:id="rId3" action="ppaction://hlinksldjump"/>
            <a:extLst>
              <a:ext uri="{FF2B5EF4-FFF2-40B4-BE49-F238E27FC236}">
                <a16:creationId xmlns:a16="http://schemas.microsoft.com/office/drawing/2014/main" id="{A873EFB6-CC6F-CE49-D208-DE5E3A883283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" name="Google Shape;165;p25">
            <a:extLst>
              <a:ext uri="{FF2B5EF4-FFF2-40B4-BE49-F238E27FC236}">
                <a16:creationId xmlns:a16="http://schemas.microsoft.com/office/drawing/2014/main" id="{C1725A81-6D34-B0A3-C72E-9BF522A1EC39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7;p25">
            <a:hlinkClick r:id="rId4" action="ppaction://hlinksldjump"/>
            <a:extLst>
              <a:ext uri="{FF2B5EF4-FFF2-40B4-BE49-F238E27FC236}">
                <a16:creationId xmlns:a16="http://schemas.microsoft.com/office/drawing/2014/main" id="{6B766CE3-CB2B-C8F0-0D21-5FE50F32BDD0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168;p25">
            <a:hlinkClick r:id="rId4" action="ppaction://hlinksldjump"/>
            <a:extLst>
              <a:ext uri="{FF2B5EF4-FFF2-40B4-BE49-F238E27FC236}">
                <a16:creationId xmlns:a16="http://schemas.microsoft.com/office/drawing/2014/main" id="{2473C0BA-074A-6BEA-38BB-2BCE54DEFE5B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713275" y="1300975"/>
            <a:ext cx="6714600" cy="4191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4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7015426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dirty="0"/>
              <a:t>Cho phép người dùng đăng nhập/đăng ký hoàn toàn miễn phí</a:t>
            </a:r>
            <a:endParaRPr sz="1800" dirty="0"/>
          </a:p>
        </p:txBody>
      </p:sp>
      <p:grpSp>
        <p:nvGrpSpPr>
          <p:cNvPr id="461" name="Google Shape;461;p34"/>
          <p:cNvGrpSpPr/>
          <p:nvPr/>
        </p:nvGrpSpPr>
        <p:grpSpPr>
          <a:xfrm>
            <a:off x="4966625" y="1852925"/>
            <a:ext cx="854152" cy="215400"/>
            <a:chOff x="4966625" y="1852925"/>
            <a:chExt cx="854152" cy="215400"/>
          </a:xfrm>
        </p:grpSpPr>
        <p:sp>
          <p:nvSpPr>
            <p:cNvPr id="462" name="Google Shape;462;p34"/>
            <p:cNvSpPr/>
            <p:nvPr/>
          </p:nvSpPr>
          <p:spPr>
            <a:xfrm>
              <a:off x="4966625" y="1852925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966625" y="1852925"/>
              <a:ext cx="4980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4966625" y="4251825"/>
            <a:ext cx="854152" cy="215408"/>
            <a:chOff x="4966625" y="4251825"/>
            <a:chExt cx="854152" cy="215408"/>
          </a:xfrm>
        </p:grpSpPr>
        <p:sp>
          <p:nvSpPr>
            <p:cNvPr id="465" name="Google Shape;465;p34"/>
            <p:cNvSpPr/>
            <p:nvPr/>
          </p:nvSpPr>
          <p:spPr>
            <a:xfrm>
              <a:off x="4966625" y="4251833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966625" y="4251825"/>
              <a:ext cx="2172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4"/>
          <p:cNvGrpSpPr/>
          <p:nvPr/>
        </p:nvGrpSpPr>
        <p:grpSpPr>
          <a:xfrm>
            <a:off x="4966625" y="3772050"/>
            <a:ext cx="854152" cy="215402"/>
            <a:chOff x="4966625" y="3772050"/>
            <a:chExt cx="854152" cy="215402"/>
          </a:xfrm>
        </p:grpSpPr>
        <p:sp>
          <p:nvSpPr>
            <p:cNvPr id="468" name="Google Shape;468;p34"/>
            <p:cNvSpPr/>
            <p:nvPr/>
          </p:nvSpPr>
          <p:spPr>
            <a:xfrm>
              <a:off x="4966625" y="3772052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66625" y="3772050"/>
              <a:ext cx="29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4"/>
          <p:cNvGrpSpPr/>
          <p:nvPr/>
        </p:nvGrpSpPr>
        <p:grpSpPr>
          <a:xfrm>
            <a:off x="4966625" y="3292270"/>
            <a:ext cx="854152" cy="215405"/>
            <a:chOff x="4966625" y="3292270"/>
            <a:chExt cx="854152" cy="215405"/>
          </a:xfrm>
        </p:grpSpPr>
        <p:sp>
          <p:nvSpPr>
            <p:cNvPr id="471" name="Google Shape;471;p34"/>
            <p:cNvSpPr/>
            <p:nvPr/>
          </p:nvSpPr>
          <p:spPr>
            <a:xfrm>
              <a:off x="4966625" y="3292270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966625" y="3292275"/>
              <a:ext cx="3600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4"/>
          <p:cNvGrpSpPr/>
          <p:nvPr/>
        </p:nvGrpSpPr>
        <p:grpSpPr>
          <a:xfrm>
            <a:off x="4966625" y="2812488"/>
            <a:ext cx="854152" cy="215412"/>
            <a:chOff x="4966625" y="2812488"/>
            <a:chExt cx="854152" cy="215412"/>
          </a:xfrm>
        </p:grpSpPr>
        <p:sp>
          <p:nvSpPr>
            <p:cNvPr id="474" name="Google Shape;474;p34"/>
            <p:cNvSpPr/>
            <p:nvPr/>
          </p:nvSpPr>
          <p:spPr>
            <a:xfrm>
              <a:off x="4966625" y="2812488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966625" y="2812500"/>
              <a:ext cx="83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4"/>
          <p:cNvGrpSpPr/>
          <p:nvPr/>
        </p:nvGrpSpPr>
        <p:grpSpPr>
          <a:xfrm>
            <a:off x="4966625" y="2332700"/>
            <a:ext cx="854152" cy="215407"/>
            <a:chOff x="4966625" y="2332700"/>
            <a:chExt cx="854152" cy="215407"/>
          </a:xfrm>
        </p:grpSpPr>
        <p:sp>
          <p:nvSpPr>
            <p:cNvPr id="477" name="Google Shape;477;p34"/>
            <p:cNvSpPr/>
            <p:nvPr/>
          </p:nvSpPr>
          <p:spPr>
            <a:xfrm>
              <a:off x="4966625" y="2332707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966625" y="2332700"/>
              <a:ext cx="53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34"/>
          <p:cNvGrpSpPr/>
          <p:nvPr/>
        </p:nvGrpSpPr>
        <p:grpSpPr>
          <a:xfrm>
            <a:off x="1828600" y="1852900"/>
            <a:ext cx="835638" cy="215400"/>
            <a:chOff x="1828600" y="1852900"/>
            <a:chExt cx="835638" cy="215400"/>
          </a:xfrm>
        </p:grpSpPr>
        <p:sp>
          <p:nvSpPr>
            <p:cNvPr id="480" name="Google Shape;480;p34"/>
            <p:cNvSpPr/>
            <p:nvPr/>
          </p:nvSpPr>
          <p:spPr>
            <a:xfrm>
              <a:off x="1828600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38719" y="185290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448838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4"/>
          <p:cNvGrpSpPr/>
          <p:nvPr/>
        </p:nvGrpSpPr>
        <p:grpSpPr>
          <a:xfrm>
            <a:off x="1828600" y="4251825"/>
            <a:ext cx="835638" cy="215400"/>
            <a:chOff x="1828600" y="4251825"/>
            <a:chExt cx="835638" cy="215400"/>
          </a:xfrm>
        </p:grpSpPr>
        <p:sp>
          <p:nvSpPr>
            <p:cNvPr id="484" name="Google Shape;484;p34"/>
            <p:cNvSpPr/>
            <p:nvPr/>
          </p:nvSpPr>
          <p:spPr>
            <a:xfrm>
              <a:off x="1828600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2138719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2448838" y="425182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4"/>
          <p:cNvGrpSpPr/>
          <p:nvPr/>
        </p:nvGrpSpPr>
        <p:grpSpPr>
          <a:xfrm>
            <a:off x="1828600" y="3772040"/>
            <a:ext cx="835638" cy="215400"/>
            <a:chOff x="1828600" y="3772040"/>
            <a:chExt cx="835638" cy="215400"/>
          </a:xfrm>
        </p:grpSpPr>
        <p:sp>
          <p:nvSpPr>
            <p:cNvPr id="488" name="Google Shape;488;p34"/>
            <p:cNvSpPr/>
            <p:nvPr/>
          </p:nvSpPr>
          <p:spPr>
            <a:xfrm>
              <a:off x="1828600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2138719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2448838" y="377204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4"/>
          <p:cNvGrpSpPr/>
          <p:nvPr/>
        </p:nvGrpSpPr>
        <p:grpSpPr>
          <a:xfrm>
            <a:off x="1828600" y="3292255"/>
            <a:ext cx="835638" cy="215400"/>
            <a:chOff x="1828600" y="3292255"/>
            <a:chExt cx="835638" cy="215400"/>
          </a:xfrm>
        </p:grpSpPr>
        <p:sp>
          <p:nvSpPr>
            <p:cNvPr id="492" name="Google Shape;492;p34"/>
            <p:cNvSpPr/>
            <p:nvPr/>
          </p:nvSpPr>
          <p:spPr>
            <a:xfrm>
              <a:off x="1828600" y="329225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2138719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2448838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4"/>
          <p:cNvGrpSpPr/>
          <p:nvPr/>
        </p:nvGrpSpPr>
        <p:grpSpPr>
          <a:xfrm>
            <a:off x="1828600" y="2812470"/>
            <a:ext cx="835638" cy="215400"/>
            <a:chOff x="1828600" y="2812470"/>
            <a:chExt cx="835638" cy="215400"/>
          </a:xfrm>
        </p:grpSpPr>
        <p:sp>
          <p:nvSpPr>
            <p:cNvPr id="496" name="Google Shape;496;p34"/>
            <p:cNvSpPr/>
            <p:nvPr/>
          </p:nvSpPr>
          <p:spPr>
            <a:xfrm>
              <a:off x="1828600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138719" y="281247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2448838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4"/>
          <p:cNvGrpSpPr/>
          <p:nvPr/>
        </p:nvGrpSpPr>
        <p:grpSpPr>
          <a:xfrm>
            <a:off x="1828600" y="2332685"/>
            <a:ext cx="835638" cy="215400"/>
            <a:chOff x="1828600" y="2332685"/>
            <a:chExt cx="835638" cy="215400"/>
          </a:xfrm>
        </p:grpSpPr>
        <p:sp>
          <p:nvSpPr>
            <p:cNvPr id="500" name="Google Shape;500;p34"/>
            <p:cNvSpPr/>
            <p:nvPr/>
          </p:nvSpPr>
          <p:spPr>
            <a:xfrm>
              <a:off x="1828600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2138719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448838" y="233268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Dang nhap_Dang ky nguoi dung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6B956021-0FDF-0A9B-A68E-5DE4648F06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26" y="1300963"/>
            <a:ext cx="6714500" cy="3298600"/>
          </a:xfrm>
          <a:prstGeom prst="round2SameRect">
            <a:avLst>
              <a:gd name="adj1" fmla="val 4497"/>
              <a:gd name="adj2" fmla="val 0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3" name="Google Shape;1324;p53">
            <a:extLst>
              <a:ext uri="{FF2B5EF4-FFF2-40B4-BE49-F238E27FC236}">
                <a16:creationId xmlns:a16="http://schemas.microsoft.com/office/drawing/2014/main" id="{294FD211-BEFB-347F-EB21-E835EA1E8EDC}"/>
              </a:ext>
            </a:extLst>
          </p:cNvPr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62;p25">
            <a:hlinkClick r:id="rId6" action="ppaction://hlinksldjump"/>
            <a:extLst>
              <a:ext uri="{FF2B5EF4-FFF2-40B4-BE49-F238E27FC236}">
                <a16:creationId xmlns:a16="http://schemas.microsoft.com/office/drawing/2014/main" id="{A62338AA-3DC2-B982-5958-D282C5A965BB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" name="Google Shape;165;p25">
            <a:extLst>
              <a:ext uri="{FF2B5EF4-FFF2-40B4-BE49-F238E27FC236}">
                <a16:creationId xmlns:a16="http://schemas.microsoft.com/office/drawing/2014/main" id="{A7DD74F0-9DE7-B1C5-54EE-C6A4FA154964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67;p25">
            <a:hlinkClick r:id="rId7" action="ppaction://hlinksldjump"/>
            <a:extLst>
              <a:ext uri="{FF2B5EF4-FFF2-40B4-BE49-F238E27FC236}">
                <a16:creationId xmlns:a16="http://schemas.microsoft.com/office/drawing/2014/main" id="{CC601BBA-6F7D-34CD-83CC-5372A687FB99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" name="Google Shape;168;p25">
            <a:hlinkClick r:id="rId7" action="ppaction://hlinksldjump"/>
            <a:extLst>
              <a:ext uri="{FF2B5EF4-FFF2-40B4-BE49-F238E27FC236}">
                <a16:creationId xmlns:a16="http://schemas.microsoft.com/office/drawing/2014/main" id="{87FA7E75-AFDC-6C8F-9C67-FDF5DD7D5AF5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713275" y="1300975"/>
            <a:ext cx="6714600" cy="4191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4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7015426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dirty="0"/>
              <a:t>Cho phép đăng ký người dùng mới</a:t>
            </a:r>
            <a:endParaRPr sz="1800" dirty="0"/>
          </a:p>
        </p:txBody>
      </p:sp>
      <p:grpSp>
        <p:nvGrpSpPr>
          <p:cNvPr id="461" name="Google Shape;461;p34"/>
          <p:cNvGrpSpPr/>
          <p:nvPr/>
        </p:nvGrpSpPr>
        <p:grpSpPr>
          <a:xfrm>
            <a:off x="4966625" y="1852925"/>
            <a:ext cx="854152" cy="215400"/>
            <a:chOff x="4966625" y="1852925"/>
            <a:chExt cx="854152" cy="215400"/>
          </a:xfrm>
        </p:grpSpPr>
        <p:sp>
          <p:nvSpPr>
            <p:cNvPr id="462" name="Google Shape;462;p34"/>
            <p:cNvSpPr/>
            <p:nvPr/>
          </p:nvSpPr>
          <p:spPr>
            <a:xfrm>
              <a:off x="4966625" y="1852925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966625" y="1852925"/>
              <a:ext cx="4980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4966625" y="4251825"/>
            <a:ext cx="854152" cy="215408"/>
            <a:chOff x="4966625" y="4251825"/>
            <a:chExt cx="854152" cy="215408"/>
          </a:xfrm>
        </p:grpSpPr>
        <p:sp>
          <p:nvSpPr>
            <p:cNvPr id="465" name="Google Shape;465;p34"/>
            <p:cNvSpPr/>
            <p:nvPr/>
          </p:nvSpPr>
          <p:spPr>
            <a:xfrm>
              <a:off x="4966625" y="4251833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966625" y="4251825"/>
              <a:ext cx="2172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4"/>
          <p:cNvGrpSpPr/>
          <p:nvPr/>
        </p:nvGrpSpPr>
        <p:grpSpPr>
          <a:xfrm>
            <a:off x="4966625" y="3772050"/>
            <a:ext cx="854152" cy="215402"/>
            <a:chOff x="4966625" y="3772050"/>
            <a:chExt cx="854152" cy="215402"/>
          </a:xfrm>
        </p:grpSpPr>
        <p:sp>
          <p:nvSpPr>
            <p:cNvPr id="468" name="Google Shape;468;p34"/>
            <p:cNvSpPr/>
            <p:nvPr/>
          </p:nvSpPr>
          <p:spPr>
            <a:xfrm>
              <a:off x="4966625" y="3772052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66625" y="3772050"/>
              <a:ext cx="29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4"/>
          <p:cNvGrpSpPr/>
          <p:nvPr/>
        </p:nvGrpSpPr>
        <p:grpSpPr>
          <a:xfrm>
            <a:off x="4966625" y="3292270"/>
            <a:ext cx="854152" cy="215405"/>
            <a:chOff x="4966625" y="3292270"/>
            <a:chExt cx="854152" cy="215405"/>
          </a:xfrm>
        </p:grpSpPr>
        <p:sp>
          <p:nvSpPr>
            <p:cNvPr id="471" name="Google Shape;471;p34"/>
            <p:cNvSpPr/>
            <p:nvPr/>
          </p:nvSpPr>
          <p:spPr>
            <a:xfrm>
              <a:off x="4966625" y="3292270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966625" y="3292275"/>
              <a:ext cx="3600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4"/>
          <p:cNvGrpSpPr/>
          <p:nvPr/>
        </p:nvGrpSpPr>
        <p:grpSpPr>
          <a:xfrm>
            <a:off x="4966625" y="2812488"/>
            <a:ext cx="854152" cy="215412"/>
            <a:chOff x="4966625" y="2812488"/>
            <a:chExt cx="854152" cy="215412"/>
          </a:xfrm>
        </p:grpSpPr>
        <p:sp>
          <p:nvSpPr>
            <p:cNvPr id="474" name="Google Shape;474;p34"/>
            <p:cNvSpPr/>
            <p:nvPr/>
          </p:nvSpPr>
          <p:spPr>
            <a:xfrm>
              <a:off x="4966625" y="2812488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966625" y="2812500"/>
              <a:ext cx="83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4"/>
          <p:cNvGrpSpPr/>
          <p:nvPr/>
        </p:nvGrpSpPr>
        <p:grpSpPr>
          <a:xfrm>
            <a:off x="4966625" y="2332700"/>
            <a:ext cx="854152" cy="215407"/>
            <a:chOff x="4966625" y="2332700"/>
            <a:chExt cx="854152" cy="215407"/>
          </a:xfrm>
        </p:grpSpPr>
        <p:sp>
          <p:nvSpPr>
            <p:cNvPr id="477" name="Google Shape;477;p34"/>
            <p:cNvSpPr/>
            <p:nvPr/>
          </p:nvSpPr>
          <p:spPr>
            <a:xfrm>
              <a:off x="4966625" y="2332707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966625" y="2332700"/>
              <a:ext cx="53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34"/>
          <p:cNvGrpSpPr/>
          <p:nvPr/>
        </p:nvGrpSpPr>
        <p:grpSpPr>
          <a:xfrm>
            <a:off x="1828600" y="1852900"/>
            <a:ext cx="835638" cy="215400"/>
            <a:chOff x="1828600" y="1852900"/>
            <a:chExt cx="835638" cy="215400"/>
          </a:xfrm>
        </p:grpSpPr>
        <p:sp>
          <p:nvSpPr>
            <p:cNvPr id="480" name="Google Shape;480;p34"/>
            <p:cNvSpPr/>
            <p:nvPr/>
          </p:nvSpPr>
          <p:spPr>
            <a:xfrm>
              <a:off x="1828600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38719" y="185290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448838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4"/>
          <p:cNvGrpSpPr/>
          <p:nvPr/>
        </p:nvGrpSpPr>
        <p:grpSpPr>
          <a:xfrm>
            <a:off x="1828600" y="4251825"/>
            <a:ext cx="835638" cy="215400"/>
            <a:chOff x="1828600" y="4251825"/>
            <a:chExt cx="835638" cy="215400"/>
          </a:xfrm>
        </p:grpSpPr>
        <p:sp>
          <p:nvSpPr>
            <p:cNvPr id="484" name="Google Shape;484;p34"/>
            <p:cNvSpPr/>
            <p:nvPr/>
          </p:nvSpPr>
          <p:spPr>
            <a:xfrm>
              <a:off x="1828600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2138719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2448838" y="425182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4"/>
          <p:cNvGrpSpPr/>
          <p:nvPr/>
        </p:nvGrpSpPr>
        <p:grpSpPr>
          <a:xfrm>
            <a:off x="1828600" y="3772040"/>
            <a:ext cx="835638" cy="215400"/>
            <a:chOff x="1828600" y="3772040"/>
            <a:chExt cx="835638" cy="215400"/>
          </a:xfrm>
        </p:grpSpPr>
        <p:sp>
          <p:nvSpPr>
            <p:cNvPr id="488" name="Google Shape;488;p34"/>
            <p:cNvSpPr/>
            <p:nvPr/>
          </p:nvSpPr>
          <p:spPr>
            <a:xfrm>
              <a:off x="1828600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2138719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2448838" y="377204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4"/>
          <p:cNvGrpSpPr/>
          <p:nvPr/>
        </p:nvGrpSpPr>
        <p:grpSpPr>
          <a:xfrm>
            <a:off x="1828600" y="3292255"/>
            <a:ext cx="835638" cy="215400"/>
            <a:chOff x="1828600" y="3292255"/>
            <a:chExt cx="835638" cy="215400"/>
          </a:xfrm>
        </p:grpSpPr>
        <p:sp>
          <p:nvSpPr>
            <p:cNvPr id="492" name="Google Shape;492;p34"/>
            <p:cNvSpPr/>
            <p:nvPr/>
          </p:nvSpPr>
          <p:spPr>
            <a:xfrm>
              <a:off x="1828600" y="329225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2138719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2448838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4"/>
          <p:cNvGrpSpPr/>
          <p:nvPr/>
        </p:nvGrpSpPr>
        <p:grpSpPr>
          <a:xfrm>
            <a:off x="1828600" y="2812470"/>
            <a:ext cx="835638" cy="215400"/>
            <a:chOff x="1828600" y="2812470"/>
            <a:chExt cx="835638" cy="215400"/>
          </a:xfrm>
        </p:grpSpPr>
        <p:sp>
          <p:nvSpPr>
            <p:cNvPr id="496" name="Google Shape;496;p34"/>
            <p:cNvSpPr/>
            <p:nvPr/>
          </p:nvSpPr>
          <p:spPr>
            <a:xfrm>
              <a:off x="1828600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138719" y="281247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2448838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4"/>
          <p:cNvGrpSpPr/>
          <p:nvPr/>
        </p:nvGrpSpPr>
        <p:grpSpPr>
          <a:xfrm>
            <a:off x="1828600" y="2332685"/>
            <a:ext cx="835638" cy="215400"/>
            <a:chOff x="1828600" y="2332685"/>
            <a:chExt cx="835638" cy="215400"/>
          </a:xfrm>
        </p:grpSpPr>
        <p:sp>
          <p:nvSpPr>
            <p:cNvPr id="500" name="Google Shape;500;p34"/>
            <p:cNvSpPr/>
            <p:nvPr/>
          </p:nvSpPr>
          <p:spPr>
            <a:xfrm>
              <a:off x="1828600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2138719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448838" y="233268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form dang ky ng dung">
            <a:hlinkClick r:id="" action="ppaction://media"/>
            <a:extLst>
              <a:ext uri="{FF2B5EF4-FFF2-40B4-BE49-F238E27FC236}">
                <a16:creationId xmlns:a16="http://schemas.microsoft.com/office/drawing/2014/main" id="{A1CCC999-EF62-914C-B454-43F1261B6E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142" y="1301707"/>
            <a:ext cx="6714500" cy="3298599"/>
          </a:xfrm>
          <a:prstGeom prst="round2SameRect">
            <a:avLst>
              <a:gd name="adj1" fmla="val 4948"/>
              <a:gd name="adj2" fmla="val 0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4" name="Google Shape;1324;p53">
            <a:extLst>
              <a:ext uri="{FF2B5EF4-FFF2-40B4-BE49-F238E27FC236}">
                <a16:creationId xmlns:a16="http://schemas.microsoft.com/office/drawing/2014/main" id="{E34B7581-37FE-DEDD-32EC-59107CEB2251}"/>
              </a:ext>
            </a:extLst>
          </p:cNvPr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2;p25">
            <a:hlinkClick r:id="rId6" action="ppaction://hlinksldjump"/>
            <a:extLst>
              <a:ext uri="{FF2B5EF4-FFF2-40B4-BE49-F238E27FC236}">
                <a16:creationId xmlns:a16="http://schemas.microsoft.com/office/drawing/2014/main" id="{1ADD7DDE-08FC-9A3F-4AB4-489B46C740C1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165;p25">
            <a:extLst>
              <a:ext uri="{FF2B5EF4-FFF2-40B4-BE49-F238E27FC236}">
                <a16:creationId xmlns:a16="http://schemas.microsoft.com/office/drawing/2014/main" id="{A327B682-7E5C-C8BF-0044-89650DF3DD53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67;p25">
            <a:hlinkClick r:id="rId7" action="ppaction://hlinksldjump"/>
            <a:extLst>
              <a:ext uri="{FF2B5EF4-FFF2-40B4-BE49-F238E27FC236}">
                <a16:creationId xmlns:a16="http://schemas.microsoft.com/office/drawing/2014/main" id="{76A2641C-252F-6576-97A8-CDF885A17B4E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" name="Google Shape;168;p25">
            <a:hlinkClick r:id="rId7" action="ppaction://hlinksldjump"/>
            <a:extLst>
              <a:ext uri="{FF2B5EF4-FFF2-40B4-BE49-F238E27FC236}">
                <a16:creationId xmlns:a16="http://schemas.microsoft.com/office/drawing/2014/main" id="{E5A174AB-B285-614B-177A-0AA78F4564DC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46009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713275" y="1300975"/>
            <a:ext cx="6714600" cy="4191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4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7015426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dirty="0"/>
              <a:t>Trang chủ </a:t>
            </a:r>
            <a:endParaRPr sz="1800" dirty="0"/>
          </a:p>
        </p:txBody>
      </p:sp>
      <p:grpSp>
        <p:nvGrpSpPr>
          <p:cNvPr id="461" name="Google Shape;461;p34"/>
          <p:cNvGrpSpPr/>
          <p:nvPr/>
        </p:nvGrpSpPr>
        <p:grpSpPr>
          <a:xfrm>
            <a:off x="4966625" y="1852925"/>
            <a:ext cx="854152" cy="215400"/>
            <a:chOff x="4966625" y="1852925"/>
            <a:chExt cx="854152" cy="215400"/>
          </a:xfrm>
        </p:grpSpPr>
        <p:sp>
          <p:nvSpPr>
            <p:cNvPr id="462" name="Google Shape;462;p34"/>
            <p:cNvSpPr/>
            <p:nvPr/>
          </p:nvSpPr>
          <p:spPr>
            <a:xfrm>
              <a:off x="4966625" y="1852925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966625" y="1852925"/>
              <a:ext cx="4980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4966625" y="4251825"/>
            <a:ext cx="854152" cy="215408"/>
            <a:chOff x="4966625" y="4251825"/>
            <a:chExt cx="854152" cy="215408"/>
          </a:xfrm>
        </p:grpSpPr>
        <p:sp>
          <p:nvSpPr>
            <p:cNvPr id="465" name="Google Shape;465;p34"/>
            <p:cNvSpPr/>
            <p:nvPr/>
          </p:nvSpPr>
          <p:spPr>
            <a:xfrm>
              <a:off x="4966625" y="4251833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966625" y="4251825"/>
              <a:ext cx="2172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4"/>
          <p:cNvGrpSpPr/>
          <p:nvPr/>
        </p:nvGrpSpPr>
        <p:grpSpPr>
          <a:xfrm>
            <a:off x="4966625" y="3772050"/>
            <a:ext cx="854152" cy="215402"/>
            <a:chOff x="4966625" y="3772050"/>
            <a:chExt cx="854152" cy="215402"/>
          </a:xfrm>
        </p:grpSpPr>
        <p:sp>
          <p:nvSpPr>
            <p:cNvPr id="468" name="Google Shape;468;p34"/>
            <p:cNvSpPr/>
            <p:nvPr/>
          </p:nvSpPr>
          <p:spPr>
            <a:xfrm>
              <a:off x="4966625" y="3772052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66625" y="3772050"/>
              <a:ext cx="29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4"/>
          <p:cNvGrpSpPr/>
          <p:nvPr/>
        </p:nvGrpSpPr>
        <p:grpSpPr>
          <a:xfrm>
            <a:off x="4966625" y="3292270"/>
            <a:ext cx="854152" cy="215405"/>
            <a:chOff x="4966625" y="3292270"/>
            <a:chExt cx="854152" cy="215405"/>
          </a:xfrm>
        </p:grpSpPr>
        <p:sp>
          <p:nvSpPr>
            <p:cNvPr id="471" name="Google Shape;471;p34"/>
            <p:cNvSpPr/>
            <p:nvPr/>
          </p:nvSpPr>
          <p:spPr>
            <a:xfrm>
              <a:off x="4966625" y="3292270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966625" y="3292275"/>
              <a:ext cx="3600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4"/>
          <p:cNvGrpSpPr/>
          <p:nvPr/>
        </p:nvGrpSpPr>
        <p:grpSpPr>
          <a:xfrm>
            <a:off x="4966625" y="2812488"/>
            <a:ext cx="854152" cy="215412"/>
            <a:chOff x="4966625" y="2812488"/>
            <a:chExt cx="854152" cy="215412"/>
          </a:xfrm>
        </p:grpSpPr>
        <p:sp>
          <p:nvSpPr>
            <p:cNvPr id="474" name="Google Shape;474;p34"/>
            <p:cNvSpPr/>
            <p:nvPr/>
          </p:nvSpPr>
          <p:spPr>
            <a:xfrm>
              <a:off x="4966625" y="2812488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966625" y="2812500"/>
              <a:ext cx="83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4"/>
          <p:cNvGrpSpPr/>
          <p:nvPr/>
        </p:nvGrpSpPr>
        <p:grpSpPr>
          <a:xfrm>
            <a:off x="4966625" y="2332700"/>
            <a:ext cx="854152" cy="215407"/>
            <a:chOff x="4966625" y="2332700"/>
            <a:chExt cx="854152" cy="215407"/>
          </a:xfrm>
        </p:grpSpPr>
        <p:sp>
          <p:nvSpPr>
            <p:cNvPr id="477" name="Google Shape;477;p34"/>
            <p:cNvSpPr/>
            <p:nvPr/>
          </p:nvSpPr>
          <p:spPr>
            <a:xfrm>
              <a:off x="4966625" y="2332707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966625" y="2332700"/>
              <a:ext cx="53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34"/>
          <p:cNvGrpSpPr/>
          <p:nvPr/>
        </p:nvGrpSpPr>
        <p:grpSpPr>
          <a:xfrm>
            <a:off x="1828600" y="1852900"/>
            <a:ext cx="835638" cy="215400"/>
            <a:chOff x="1828600" y="1852900"/>
            <a:chExt cx="835638" cy="215400"/>
          </a:xfrm>
        </p:grpSpPr>
        <p:sp>
          <p:nvSpPr>
            <p:cNvPr id="480" name="Google Shape;480;p34"/>
            <p:cNvSpPr/>
            <p:nvPr/>
          </p:nvSpPr>
          <p:spPr>
            <a:xfrm>
              <a:off x="1828600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38719" y="185290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448838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4"/>
          <p:cNvGrpSpPr/>
          <p:nvPr/>
        </p:nvGrpSpPr>
        <p:grpSpPr>
          <a:xfrm>
            <a:off x="1828600" y="4251825"/>
            <a:ext cx="835638" cy="215400"/>
            <a:chOff x="1828600" y="4251825"/>
            <a:chExt cx="835638" cy="215400"/>
          </a:xfrm>
        </p:grpSpPr>
        <p:sp>
          <p:nvSpPr>
            <p:cNvPr id="484" name="Google Shape;484;p34"/>
            <p:cNvSpPr/>
            <p:nvPr/>
          </p:nvSpPr>
          <p:spPr>
            <a:xfrm>
              <a:off x="1828600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2138719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2448838" y="425182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4"/>
          <p:cNvGrpSpPr/>
          <p:nvPr/>
        </p:nvGrpSpPr>
        <p:grpSpPr>
          <a:xfrm>
            <a:off x="1828600" y="3772040"/>
            <a:ext cx="835638" cy="215400"/>
            <a:chOff x="1828600" y="3772040"/>
            <a:chExt cx="835638" cy="215400"/>
          </a:xfrm>
        </p:grpSpPr>
        <p:sp>
          <p:nvSpPr>
            <p:cNvPr id="488" name="Google Shape;488;p34"/>
            <p:cNvSpPr/>
            <p:nvPr/>
          </p:nvSpPr>
          <p:spPr>
            <a:xfrm>
              <a:off x="1828600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2138719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2448838" y="377204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4"/>
          <p:cNvGrpSpPr/>
          <p:nvPr/>
        </p:nvGrpSpPr>
        <p:grpSpPr>
          <a:xfrm>
            <a:off x="1828600" y="3292255"/>
            <a:ext cx="835638" cy="215400"/>
            <a:chOff x="1828600" y="3292255"/>
            <a:chExt cx="835638" cy="215400"/>
          </a:xfrm>
        </p:grpSpPr>
        <p:sp>
          <p:nvSpPr>
            <p:cNvPr id="492" name="Google Shape;492;p34"/>
            <p:cNvSpPr/>
            <p:nvPr/>
          </p:nvSpPr>
          <p:spPr>
            <a:xfrm>
              <a:off x="1828600" y="329225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2138719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2448838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4"/>
          <p:cNvGrpSpPr/>
          <p:nvPr/>
        </p:nvGrpSpPr>
        <p:grpSpPr>
          <a:xfrm>
            <a:off x="1828600" y="2812470"/>
            <a:ext cx="835638" cy="215400"/>
            <a:chOff x="1828600" y="2812470"/>
            <a:chExt cx="835638" cy="215400"/>
          </a:xfrm>
        </p:grpSpPr>
        <p:sp>
          <p:nvSpPr>
            <p:cNvPr id="496" name="Google Shape;496;p34"/>
            <p:cNvSpPr/>
            <p:nvPr/>
          </p:nvSpPr>
          <p:spPr>
            <a:xfrm>
              <a:off x="1828600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138719" y="281247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2448838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4"/>
          <p:cNvGrpSpPr/>
          <p:nvPr/>
        </p:nvGrpSpPr>
        <p:grpSpPr>
          <a:xfrm>
            <a:off x="1828600" y="2332685"/>
            <a:ext cx="835638" cy="215400"/>
            <a:chOff x="1828600" y="2332685"/>
            <a:chExt cx="835638" cy="215400"/>
          </a:xfrm>
        </p:grpSpPr>
        <p:sp>
          <p:nvSpPr>
            <p:cNvPr id="500" name="Google Shape;500;p34"/>
            <p:cNvSpPr/>
            <p:nvPr/>
          </p:nvSpPr>
          <p:spPr>
            <a:xfrm>
              <a:off x="1828600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2138719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448838" y="233268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1D8DE152-E01C-F374-9289-6D953BFB9D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2"/>
          <a:stretch/>
        </p:blipFill>
        <p:spPr>
          <a:xfrm>
            <a:off x="706009" y="1295784"/>
            <a:ext cx="6721999" cy="3297088"/>
          </a:xfrm>
          <a:prstGeom prst="round2SameRect">
            <a:avLst>
              <a:gd name="adj1" fmla="val 4497"/>
              <a:gd name="adj2" fmla="val 0"/>
            </a:avLst>
          </a:prstGeom>
          <a:ln>
            <a:noFill/>
          </a:ln>
          <a:effectLst/>
        </p:spPr>
      </p:pic>
      <p:sp>
        <p:nvSpPr>
          <p:cNvPr id="5" name="Google Shape;1324;p53">
            <a:extLst>
              <a:ext uri="{FF2B5EF4-FFF2-40B4-BE49-F238E27FC236}">
                <a16:creationId xmlns:a16="http://schemas.microsoft.com/office/drawing/2014/main" id="{71CB002E-7855-C365-7ED9-5AE2B2E0FA5A}"/>
              </a:ext>
            </a:extLst>
          </p:cNvPr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62;p25">
            <a:hlinkClick r:id="rId4" action="ppaction://hlinksldjump"/>
            <a:extLst>
              <a:ext uri="{FF2B5EF4-FFF2-40B4-BE49-F238E27FC236}">
                <a16:creationId xmlns:a16="http://schemas.microsoft.com/office/drawing/2014/main" id="{DD62143F-AD68-54A3-B327-BCF90002712A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" name="Google Shape;165;p25">
            <a:extLst>
              <a:ext uri="{FF2B5EF4-FFF2-40B4-BE49-F238E27FC236}">
                <a16:creationId xmlns:a16="http://schemas.microsoft.com/office/drawing/2014/main" id="{6446AA6D-C41E-05B4-9365-6E0D480C95E8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67;p25">
            <a:hlinkClick r:id="rId5" action="ppaction://hlinksldjump"/>
            <a:extLst>
              <a:ext uri="{FF2B5EF4-FFF2-40B4-BE49-F238E27FC236}">
                <a16:creationId xmlns:a16="http://schemas.microsoft.com/office/drawing/2014/main" id="{FD5D3850-FEF9-BE89-6B94-DF94F6EB11CC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" name="Google Shape;168;p25">
            <a:hlinkClick r:id="rId5" action="ppaction://hlinksldjump"/>
            <a:extLst>
              <a:ext uri="{FF2B5EF4-FFF2-40B4-BE49-F238E27FC236}">
                <a16:creationId xmlns:a16="http://schemas.microsoft.com/office/drawing/2014/main" id="{CED55691-D69F-1894-4B95-DC4D1098DAAB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1865308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713275" y="1300975"/>
            <a:ext cx="6714600" cy="4191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4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7015426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dirty="0"/>
              <a:t>Cho phép người dùng tạo công ty mới</a:t>
            </a:r>
            <a:endParaRPr sz="1800" dirty="0"/>
          </a:p>
        </p:txBody>
      </p:sp>
      <p:grpSp>
        <p:nvGrpSpPr>
          <p:cNvPr id="461" name="Google Shape;461;p34"/>
          <p:cNvGrpSpPr/>
          <p:nvPr/>
        </p:nvGrpSpPr>
        <p:grpSpPr>
          <a:xfrm>
            <a:off x="4966625" y="1852925"/>
            <a:ext cx="854152" cy="215400"/>
            <a:chOff x="4966625" y="1852925"/>
            <a:chExt cx="854152" cy="215400"/>
          </a:xfrm>
        </p:grpSpPr>
        <p:sp>
          <p:nvSpPr>
            <p:cNvPr id="462" name="Google Shape;462;p34"/>
            <p:cNvSpPr/>
            <p:nvPr/>
          </p:nvSpPr>
          <p:spPr>
            <a:xfrm>
              <a:off x="4966625" y="1852925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966625" y="1852925"/>
              <a:ext cx="4980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4966625" y="4251825"/>
            <a:ext cx="854152" cy="215408"/>
            <a:chOff x="4966625" y="4251825"/>
            <a:chExt cx="854152" cy="215408"/>
          </a:xfrm>
        </p:grpSpPr>
        <p:sp>
          <p:nvSpPr>
            <p:cNvPr id="465" name="Google Shape;465;p34"/>
            <p:cNvSpPr/>
            <p:nvPr/>
          </p:nvSpPr>
          <p:spPr>
            <a:xfrm>
              <a:off x="4966625" y="4251833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966625" y="4251825"/>
              <a:ext cx="2172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4"/>
          <p:cNvGrpSpPr/>
          <p:nvPr/>
        </p:nvGrpSpPr>
        <p:grpSpPr>
          <a:xfrm>
            <a:off x="4966625" y="3772050"/>
            <a:ext cx="854152" cy="215402"/>
            <a:chOff x="4966625" y="3772050"/>
            <a:chExt cx="854152" cy="215402"/>
          </a:xfrm>
        </p:grpSpPr>
        <p:sp>
          <p:nvSpPr>
            <p:cNvPr id="468" name="Google Shape;468;p34"/>
            <p:cNvSpPr/>
            <p:nvPr/>
          </p:nvSpPr>
          <p:spPr>
            <a:xfrm>
              <a:off x="4966625" y="3772052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66625" y="3772050"/>
              <a:ext cx="29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4"/>
          <p:cNvGrpSpPr/>
          <p:nvPr/>
        </p:nvGrpSpPr>
        <p:grpSpPr>
          <a:xfrm>
            <a:off x="4966625" y="3292270"/>
            <a:ext cx="854152" cy="215405"/>
            <a:chOff x="4966625" y="3292270"/>
            <a:chExt cx="854152" cy="215405"/>
          </a:xfrm>
        </p:grpSpPr>
        <p:sp>
          <p:nvSpPr>
            <p:cNvPr id="471" name="Google Shape;471;p34"/>
            <p:cNvSpPr/>
            <p:nvPr/>
          </p:nvSpPr>
          <p:spPr>
            <a:xfrm>
              <a:off x="4966625" y="3292270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966625" y="3292275"/>
              <a:ext cx="3600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4"/>
          <p:cNvGrpSpPr/>
          <p:nvPr/>
        </p:nvGrpSpPr>
        <p:grpSpPr>
          <a:xfrm>
            <a:off x="4966625" y="2812488"/>
            <a:ext cx="854152" cy="215412"/>
            <a:chOff x="4966625" y="2812488"/>
            <a:chExt cx="854152" cy="215412"/>
          </a:xfrm>
        </p:grpSpPr>
        <p:sp>
          <p:nvSpPr>
            <p:cNvPr id="474" name="Google Shape;474;p34"/>
            <p:cNvSpPr/>
            <p:nvPr/>
          </p:nvSpPr>
          <p:spPr>
            <a:xfrm>
              <a:off x="4966625" y="2812488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966625" y="2812500"/>
              <a:ext cx="83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4"/>
          <p:cNvGrpSpPr/>
          <p:nvPr/>
        </p:nvGrpSpPr>
        <p:grpSpPr>
          <a:xfrm>
            <a:off x="4966625" y="2332700"/>
            <a:ext cx="854152" cy="215407"/>
            <a:chOff x="4966625" y="2332700"/>
            <a:chExt cx="854152" cy="215407"/>
          </a:xfrm>
        </p:grpSpPr>
        <p:sp>
          <p:nvSpPr>
            <p:cNvPr id="477" name="Google Shape;477;p34"/>
            <p:cNvSpPr/>
            <p:nvPr/>
          </p:nvSpPr>
          <p:spPr>
            <a:xfrm>
              <a:off x="4966625" y="2332707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966625" y="2332700"/>
              <a:ext cx="53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34"/>
          <p:cNvGrpSpPr/>
          <p:nvPr/>
        </p:nvGrpSpPr>
        <p:grpSpPr>
          <a:xfrm>
            <a:off x="1828600" y="1852900"/>
            <a:ext cx="835638" cy="215400"/>
            <a:chOff x="1828600" y="1852900"/>
            <a:chExt cx="835638" cy="215400"/>
          </a:xfrm>
        </p:grpSpPr>
        <p:sp>
          <p:nvSpPr>
            <p:cNvPr id="480" name="Google Shape;480;p34"/>
            <p:cNvSpPr/>
            <p:nvPr/>
          </p:nvSpPr>
          <p:spPr>
            <a:xfrm>
              <a:off x="1828600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38719" y="185290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448838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4"/>
          <p:cNvGrpSpPr/>
          <p:nvPr/>
        </p:nvGrpSpPr>
        <p:grpSpPr>
          <a:xfrm>
            <a:off x="1828600" y="4251825"/>
            <a:ext cx="835638" cy="215400"/>
            <a:chOff x="1828600" y="4251825"/>
            <a:chExt cx="835638" cy="215400"/>
          </a:xfrm>
        </p:grpSpPr>
        <p:sp>
          <p:nvSpPr>
            <p:cNvPr id="484" name="Google Shape;484;p34"/>
            <p:cNvSpPr/>
            <p:nvPr/>
          </p:nvSpPr>
          <p:spPr>
            <a:xfrm>
              <a:off x="1828600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2138719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2448838" y="425182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4"/>
          <p:cNvGrpSpPr/>
          <p:nvPr/>
        </p:nvGrpSpPr>
        <p:grpSpPr>
          <a:xfrm>
            <a:off x="1828600" y="3772040"/>
            <a:ext cx="835638" cy="215400"/>
            <a:chOff x="1828600" y="3772040"/>
            <a:chExt cx="835638" cy="215400"/>
          </a:xfrm>
        </p:grpSpPr>
        <p:sp>
          <p:nvSpPr>
            <p:cNvPr id="488" name="Google Shape;488;p34"/>
            <p:cNvSpPr/>
            <p:nvPr/>
          </p:nvSpPr>
          <p:spPr>
            <a:xfrm>
              <a:off x="1828600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2138719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2448838" y="377204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4"/>
          <p:cNvGrpSpPr/>
          <p:nvPr/>
        </p:nvGrpSpPr>
        <p:grpSpPr>
          <a:xfrm>
            <a:off x="1828600" y="3292255"/>
            <a:ext cx="835638" cy="215400"/>
            <a:chOff x="1828600" y="3292255"/>
            <a:chExt cx="835638" cy="215400"/>
          </a:xfrm>
        </p:grpSpPr>
        <p:sp>
          <p:nvSpPr>
            <p:cNvPr id="492" name="Google Shape;492;p34"/>
            <p:cNvSpPr/>
            <p:nvPr/>
          </p:nvSpPr>
          <p:spPr>
            <a:xfrm>
              <a:off x="1828600" y="329225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2138719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2448838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4"/>
          <p:cNvGrpSpPr/>
          <p:nvPr/>
        </p:nvGrpSpPr>
        <p:grpSpPr>
          <a:xfrm>
            <a:off x="1828600" y="2812470"/>
            <a:ext cx="835638" cy="215400"/>
            <a:chOff x="1828600" y="2812470"/>
            <a:chExt cx="835638" cy="215400"/>
          </a:xfrm>
        </p:grpSpPr>
        <p:sp>
          <p:nvSpPr>
            <p:cNvPr id="496" name="Google Shape;496;p34"/>
            <p:cNvSpPr/>
            <p:nvPr/>
          </p:nvSpPr>
          <p:spPr>
            <a:xfrm>
              <a:off x="1828600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138719" y="281247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2448838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4"/>
          <p:cNvGrpSpPr/>
          <p:nvPr/>
        </p:nvGrpSpPr>
        <p:grpSpPr>
          <a:xfrm>
            <a:off x="1828600" y="2332685"/>
            <a:ext cx="835638" cy="215400"/>
            <a:chOff x="1828600" y="2332685"/>
            <a:chExt cx="835638" cy="215400"/>
          </a:xfrm>
        </p:grpSpPr>
        <p:sp>
          <p:nvSpPr>
            <p:cNvPr id="500" name="Google Shape;500;p34"/>
            <p:cNvSpPr/>
            <p:nvPr/>
          </p:nvSpPr>
          <p:spPr>
            <a:xfrm>
              <a:off x="1828600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2138719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448838" y="233268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Tao cong ty moi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4527F3F5-68E4-C749-77CB-27DFED4063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443" y="1303973"/>
            <a:ext cx="6714600" cy="3299331"/>
          </a:xfrm>
          <a:prstGeom prst="round2SameRect">
            <a:avLst>
              <a:gd name="adj1" fmla="val 5627"/>
              <a:gd name="adj2" fmla="val 0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4" name="Google Shape;1324;p53">
            <a:extLst>
              <a:ext uri="{FF2B5EF4-FFF2-40B4-BE49-F238E27FC236}">
                <a16:creationId xmlns:a16="http://schemas.microsoft.com/office/drawing/2014/main" id="{58EEAC6E-C6EC-3EEB-1CA9-C4A56F004769}"/>
              </a:ext>
            </a:extLst>
          </p:cNvPr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2;p25">
            <a:hlinkClick r:id="rId6" action="ppaction://hlinksldjump"/>
            <a:extLst>
              <a:ext uri="{FF2B5EF4-FFF2-40B4-BE49-F238E27FC236}">
                <a16:creationId xmlns:a16="http://schemas.microsoft.com/office/drawing/2014/main" id="{46FD0CC2-BA97-09D7-B6E6-7F1AB1C0E958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165;p25">
            <a:extLst>
              <a:ext uri="{FF2B5EF4-FFF2-40B4-BE49-F238E27FC236}">
                <a16:creationId xmlns:a16="http://schemas.microsoft.com/office/drawing/2014/main" id="{27E4348F-1822-7D3A-5F41-A8F6754BC099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67;p25">
            <a:hlinkClick r:id="rId7" action="ppaction://hlinksldjump"/>
            <a:extLst>
              <a:ext uri="{FF2B5EF4-FFF2-40B4-BE49-F238E27FC236}">
                <a16:creationId xmlns:a16="http://schemas.microsoft.com/office/drawing/2014/main" id="{1B301F2B-D16C-F94F-644E-0DB90B4608AE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" name="Google Shape;168;p25">
            <a:hlinkClick r:id="rId7" action="ppaction://hlinksldjump"/>
            <a:extLst>
              <a:ext uri="{FF2B5EF4-FFF2-40B4-BE49-F238E27FC236}">
                <a16:creationId xmlns:a16="http://schemas.microsoft.com/office/drawing/2014/main" id="{54C99F43-CC13-C0C4-1B0F-18F168465BB2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1767863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/>
        </p:nvSpPr>
        <p:spPr>
          <a:xfrm>
            <a:off x="612925" y="1889263"/>
            <a:ext cx="18729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Lê Ngọc Ánh</a:t>
            </a:r>
            <a:endParaRPr sz="16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" name="Google Shape;240;p29"/>
          <p:cNvSpPr txBox="1"/>
          <p:nvPr/>
        </p:nvSpPr>
        <p:spPr>
          <a:xfrm>
            <a:off x="612925" y="2275087"/>
            <a:ext cx="187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11219261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41" name="Google Shape;241;p29"/>
          <p:cNvSpPr/>
          <p:nvPr/>
        </p:nvSpPr>
        <p:spPr>
          <a:xfrm>
            <a:off x="713225" y="1421138"/>
            <a:ext cx="1665300" cy="106800"/>
          </a:xfrm>
          <a:prstGeom prst="roundRect">
            <a:avLst>
              <a:gd name="adj" fmla="val 2384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9"/>
          <p:cNvSpPr txBox="1"/>
          <p:nvPr/>
        </p:nvSpPr>
        <p:spPr>
          <a:xfrm>
            <a:off x="612925" y="3614450"/>
            <a:ext cx="18729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Nguyễn Minh Tú</a:t>
            </a:r>
            <a:endParaRPr sz="16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4" name="Google Shape;244;p29"/>
          <p:cNvSpPr txBox="1"/>
          <p:nvPr/>
        </p:nvSpPr>
        <p:spPr>
          <a:xfrm>
            <a:off x="612925" y="4000275"/>
            <a:ext cx="187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11216040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45" name="Google Shape;245;p29"/>
          <p:cNvSpPr/>
          <p:nvPr/>
        </p:nvSpPr>
        <p:spPr>
          <a:xfrm>
            <a:off x="713225" y="3146325"/>
            <a:ext cx="1665300" cy="106800"/>
          </a:xfrm>
          <a:prstGeom prst="roundRect">
            <a:avLst>
              <a:gd name="adj" fmla="val 2384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9"/>
          <p:cNvSpPr txBox="1"/>
          <p:nvPr/>
        </p:nvSpPr>
        <p:spPr>
          <a:xfrm>
            <a:off x="5554825" y="1889263"/>
            <a:ext cx="18729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Trần Phương Anh</a:t>
            </a:r>
            <a:endParaRPr sz="16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8" name="Google Shape;248;p29"/>
          <p:cNvSpPr txBox="1"/>
          <p:nvPr/>
        </p:nvSpPr>
        <p:spPr>
          <a:xfrm>
            <a:off x="5554825" y="2275087"/>
            <a:ext cx="187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11219258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49" name="Google Shape;249;p29"/>
          <p:cNvSpPr/>
          <p:nvPr/>
        </p:nvSpPr>
        <p:spPr>
          <a:xfrm>
            <a:off x="5655125" y="1421138"/>
            <a:ext cx="1665300" cy="106800"/>
          </a:xfrm>
          <a:prstGeom prst="roundRect">
            <a:avLst>
              <a:gd name="adj" fmla="val 2384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9"/>
          <p:cNvSpPr txBox="1"/>
          <p:nvPr/>
        </p:nvSpPr>
        <p:spPr>
          <a:xfrm>
            <a:off x="5554825" y="3614450"/>
            <a:ext cx="18729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Nguyễn Lê Bình</a:t>
            </a:r>
            <a:endParaRPr sz="16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52" name="Google Shape;252;p29"/>
          <p:cNvSpPr txBox="1"/>
          <p:nvPr/>
        </p:nvSpPr>
        <p:spPr>
          <a:xfrm>
            <a:off x="5554825" y="4000275"/>
            <a:ext cx="187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11219262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53" name="Google Shape;253;p29"/>
          <p:cNvSpPr/>
          <p:nvPr/>
        </p:nvSpPr>
        <p:spPr>
          <a:xfrm>
            <a:off x="5655125" y="3146325"/>
            <a:ext cx="1665300" cy="106800"/>
          </a:xfrm>
          <a:prstGeom prst="roundRect">
            <a:avLst>
              <a:gd name="adj" fmla="val 2384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9"/>
          <p:cNvSpPr txBox="1"/>
          <p:nvPr/>
        </p:nvSpPr>
        <p:spPr>
          <a:xfrm>
            <a:off x="3083875" y="3614450"/>
            <a:ext cx="1949042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Trương Minh Hùng</a:t>
            </a:r>
            <a:endParaRPr sz="16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56" name="Google Shape;256;p29"/>
          <p:cNvSpPr txBox="1"/>
          <p:nvPr/>
        </p:nvSpPr>
        <p:spPr>
          <a:xfrm>
            <a:off x="3083875" y="4000275"/>
            <a:ext cx="187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11219273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57" name="Google Shape;257;p29"/>
          <p:cNvSpPr/>
          <p:nvPr/>
        </p:nvSpPr>
        <p:spPr>
          <a:xfrm>
            <a:off x="3184175" y="3146325"/>
            <a:ext cx="1665300" cy="106800"/>
          </a:xfrm>
          <a:prstGeom prst="roundRect">
            <a:avLst>
              <a:gd name="adj" fmla="val 23842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9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Thành viên nhóm</a:t>
            </a:r>
            <a:endParaRPr dirty="0"/>
          </a:p>
        </p:txBody>
      </p:sp>
      <p:sp>
        <p:nvSpPr>
          <p:cNvPr id="7" name="Google Shape;162;p25">
            <a:hlinkClick r:id="rId3" action="ppaction://hlinksldjump"/>
            <a:extLst>
              <a:ext uri="{FF2B5EF4-FFF2-40B4-BE49-F238E27FC236}">
                <a16:creationId xmlns:a16="http://schemas.microsoft.com/office/drawing/2014/main" id="{53ED6876-0D70-CCCB-B914-61F5B06929F1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" name="Google Shape;165;p25">
            <a:extLst>
              <a:ext uri="{FF2B5EF4-FFF2-40B4-BE49-F238E27FC236}">
                <a16:creationId xmlns:a16="http://schemas.microsoft.com/office/drawing/2014/main" id="{E80199D3-5555-9864-3170-B12EDC6A25EB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67;p25">
            <a:hlinkClick r:id="rId4" action="ppaction://hlinksldjump"/>
            <a:extLst>
              <a:ext uri="{FF2B5EF4-FFF2-40B4-BE49-F238E27FC236}">
                <a16:creationId xmlns:a16="http://schemas.microsoft.com/office/drawing/2014/main" id="{CA82A65A-1415-2AD6-526C-5C787EF9A2F5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" name="Google Shape;168;p25">
            <a:hlinkClick r:id="rId4" action="ppaction://hlinksldjump"/>
            <a:extLst>
              <a:ext uri="{FF2B5EF4-FFF2-40B4-BE49-F238E27FC236}">
                <a16:creationId xmlns:a16="http://schemas.microsoft.com/office/drawing/2014/main" id="{D2E6CBC3-BB6B-CEC9-D2B9-0A97A401080A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>
                <a:solidFill>
                  <a:schemeClr val="lt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" name="Google Shape;239;p29">
            <a:extLst>
              <a:ext uri="{FF2B5EF4-FFF2-40B4-BE49-F238E27FC236}">
                <a16:creationId xmlns:a16="http://schemas.microsoft.com/office/drawing/2014/main" id="{794F7612-E154-21A9-D341-B6EC416A03B1}"/>
              </a:ext>
            </a:extLst>
          </p:cNvPr>
          <p:cNvSpPr txBox="1"/>
          <p:nvPr/>
        </p:nvSpPr>
        <p:spPr>
          <a:xfrm>
            <a:off x="3077250" y="1886541"/>
            <a:ext cx="18729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Lê Thị Quỳnh Anh</a:t>
            </a:r>
            <a:endParaRPr sz="16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" name="Google Shape;240;p29">
            <a:extLst>
              <a:ext uri="{FF2B5EF4-FFF2-40B4-BE49-F238E27FC236}">
                <a16:creationId xmlns:a16="http://schemas.microsoft.com/office/drawing/2014/main" id="{9457D9D9-53E5-2727-51BC-8015450F192F}"/>
              </a:ext>
            </a:extLst>
          </p:cNvPr>
          <p:cNvSpPr txBox="1"/>
          <p:nvPr/>
        </p:nvSpPr>
        <p:spPr>
          <a:xfrm>
            <a:off x="3077250" y="2272365"/>
            <a:ext cx="18729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11219256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" name="Google Shape;241;p29">
            <a:extLst>
              <a:ext uri="{FF2B5EF4-FFF2-40B4-BE49-F238E27FC236}">
                <a16:creationId xmlns:a16="http://schemas.microsoft.com/office/drawing/2014/main" id="{071C9E87-D64F-7258-E962-43C67F3DA7B2}"/>
              </a:ext>
            </a:extLst>
          </p:cNvPr>
          <p:cNvSpPr/>
          <p:nvPr/>
        </p:nvSpPr>
        <p:spPr>
          <a:xfrm>
            <a:off x="3184174" y="1418416"/>
            <a:ext cx="1665300" cy="106800"/>
          </a:xfrm>
          <a:prstGeom prst="roundRect">
            <a:avLst>
              <a:gd name="adj" fmla="val 2384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713275" y="1300975"/>
            <a:ext cx="6714600" cy="4191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4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7015426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dirty="0"/>
              <a:t>Cho phép người dùng tạo dự án mới</a:t>
            </a:r>
            <a:endParaRPr sz="1800" dirty="0"/>
          </a:p>
        </p:txBody>
      </p:sp>
      <p:grpSp>
        <p:nvGrpSpPr>
          <p:cNvPr id="461" name="Google Shape;461;p34"/>
          <p:cNvGrpSpPr/>
          <p:nvPr/>
        </p:nvGrpSpPr>
        <p:grpSpPr>
          <a:xfrm>
            <a:off x="4966625" y="1852925"/>
            <a:ext cx="854152" cy="215400"/>
            <a:chOff x="4966625" y="1852925"/>
            <a:chExt cx="854152" cy="215400"/>
          </a:xfrm>
        </p:grpSpPr>
        <p:sp>
          <p:nvSpPr>
            <p:cNvPr id="462" name="Google Shape;462;p34"/>
            <p:cNvSpPr/>
            <p:nvPr/>
          </p:nvSpPr>
          <p:spPr>
            <a:xfrm>
              <a:off x="4966625" y="1852925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966625" y="1852925"/>
              <a:ext cx="4980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4966625" y="4251825"/>
            <a:ext cx="854152" cy="215408"/>
            <a:chOff x="4966625" y="4251825"/>
            <a:chExt cx="854152" cy="215408"/>
          </a:xfrm>
        </p:grpSpPr>
        <p:sp>
          <p:nvSpPr>
            <p:cNvPr id="465" name="Google Shape;465;p34"/>
            <p:cNvSpPr/>
            <p:nvPr/>
          </p:nvSpPr>
          <p:spPr>
            <a:xfrm>
              <a:off x="4966625" y="4251833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966625" y="4251825"/>
              <a:ext cx="2172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4"/>
          <p:cNvGrpSpPr/>
          <p:nvPr/>
        </p:nvGrpSpPr>
        <p:grpSpPr>
          <a:xfrm>
            <a:off x="4966625" y="3772050"/>
            <a:ext cx="854152" cy="215402"/>
            <a:chOff x="4966625" y="3772050"/>
            <a:chExt cx="854152" cy="215402"/>
          </a:xfrm>
        </p:grpSpPr>
        <p:sp>
          <p:nvSpPr>
            <p:cNvPr id="468" name="Google Shape;468;p34"/>
            <p:cNvSpPr/>
            <p:nvPr/>
          </p:nvSpPr>
          <p:spPr>
            <a:xfrm>
              <a:off x="4966625" y="3772052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66625" y="3772050"/>
              <a:ext cx="29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4"/>
          <p:cNvGrpSpPr/>
          <p:nvPr/>
        </p:nvGrpSpPr>
        <p:grpSpPr>
          <a:xfrm>
            <a:off x="4966625" y="3292270"/>
            <a:ext cx="854152" cy="215405"/>
            <a:chOff x="4966625" y="3292270"/>
            <a:chExt cx="854152" cy="215405"/>
          </a:xfrm>
        </p:grpSpPr>
        <p:sp>
          <p:nvSpPr>
            <p:cNvPr id="471" name="Google Shape;471;p34"/>
            <p:cNvSpPr/>
            <p:nvPr/>
          </p:nvSpPr>
          <p:spPr>
            <a:xfrm>
              <a:off x="4966625" y="3292270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966625" y="3292275"/>
              <a:ext cx="3600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4"/>
          <p:cNvGrpSpPr/>
          <p:nvPr/>
        </p:nvGrpSpPr>
        <p:grpSpPr>
          <a:xfrm>
            <a:off x="4966625" y="2812488"/>
            <a:ext cx="854152" cy="215412"/>
            <a:chOff x="4966625" y="2812488"/>
            <a:chExt cx="854152" cy="215412"/>
          </a:xfrm>
        </p:grpSpPr>
        <p:sp>
          <p:nvSpPr>
            <p:cNvPr id="474" name="Google Shape;474;p34"/>
            <p:cNvSpPr/>
            <p:nvPr/>
          </p:nvSpPr>
          <p:spPr>
            <a:xfrm>
              <a:off x="4966625" y="2812488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966625" y="2812500"/>
              <a:ext cx="83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4"/>
          <p:cNvGrpSpPr/>
          <p:nvPr/>
        </p:nvGrpSpPr>
        <p:grpSpPr>
          <a:xfrm>
            <a:off x="4966625" y="2332700"/>
            <a:ext cx="854152" cy="215407"/>
            <a:chOff x="4966625" y="2332700"/>
            <a:chExt cx="854152" cy="215407"/>
          </a:xfrm>
        </p:grpSpPr>
        <p:sp>
          <p:nvSpPr>
            <p:cNvPr id="477" name="Google Shape;477;p34"/>
            <p:cNvSpPr/>
            <p:nvPr/>
          </p:nvSpPr>
          <p:spPr>
            <a:xfrm>
              <a:off x="4966625" y="2332707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966625" y="2332700"/>
              <a:ext cx="53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34"/>
          <p:cNvGrpSpPr/>
          <p:nvPr/>
        </p:nvGrpSpPr>
        <p:grpSpPr>
          <a:xfrm>
            <a:off x="1828600" y="1852900"/>
            <a:ext cx="835638" cy="215400"/>
            <a:chOff x="1828600" y="1852900"/>
            <a:chExt cx="835638" cy="215400"/>
          </a:xfrm>
        </p:grpSpPr>
        <p:sp>
          <p:nvSpPr>
            <p:cNvPr id="480" name="Google Shape;480;p34"/>
            <p:cNvSpPr/>
            <p:nvPr/>
          </p:nvSpPr>
          <p:spPr>
            <a:xfrm>
              <a:off x="1828600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38719" y="185290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448838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4"/>
          <p:cNvGrpSpPr/>
          <p:nvPr/>
        </p:nvGrpSpPr>
        <p:grpSpPr>
          <a:xfrm>
            <a:off x="1828600" y="4251825"/>
            <a:ext cx="835638" cy="215400"/>
            <a:chOff x="1828600" y="4251825"/>
            <a:chExt cx="835638" cy="215400"/>
          </a:xfrm>
        </p:grpSpPr>
        <p:sp>
          <p:nvSpPr>
            <p:cNvPr id="484" name="Google Shape;484;p34"/>
            <p:cNvSpPr/>
            <p:nvPr/>
          </p:nvSpPr>
          <p:spPr>
            <a:xfrm>
              <a:off x="1828600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2138719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2448838" y="425182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4"/>
          <p:cNvGrpSpPr/>
          <p:nvPr/>
        </p:nvGrpSpPr>
        <p:grpSpPr>
          <a:xfrm>
            <a:off x="1828600" y="3772040"/>
            <a:ext cx="835638" cy="215400"/>
            <a:chOff x="1828600" y="3772040"/>
            <a:chExt cx="835638" cy="215400"/>
          </a:xfrm>
        </p:grpSpPr>
        <p:sp>
          <p:nvSpPr>
            <p:cNvPr id="488" name="Google Shape;488;p34"/>
            <p:cNvSpPr/>
            <p:nvPr/>
          </p:nvSpPr>
          <p:spPr>
            <a:xfrm>
              <a:off x="1828600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2138719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2448838" y="377204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4"/>
          <p:cNvGrpSpPr/>
          <p:nvPr/>
        </p:nvGrpSpPr>
        <p:grpSpPr>
          <a:xfrm>
            <a:off x="1828600" y="3292255"/>
            <a:ext cx="835638" cy="215400"/>
            <a:chOff x="1828600" y="3292255"/>
            <a:chExt cx="835638" cy="215400"/>
          </a:xfrm>
        </p:grpSpPr>
        <p:sp>
          <p:nvSpPr>
            <p:cNvPr id="492" name="Google Shape;492;p34"/>
            <p:cNvSpPr/>
            <p:nvPr/>
          </p:nvSpPr>
          <p:spPr>
            <a:xfrm>
              <a:off x="1828600" y="329225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2138719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2448838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4"/>
          <p:cNvGrpSpPr/>
          <p:nvPr/>
        </p:nvGrpSpPr>
        <p:grpSpPr>
          <a:xfrm>
            <a:off x="1828600" y="2812470"/>
            <a:ext cx="835638" cy="215400"/>
            <a:chOff x="1828600" y="2812470"/>
            <a:chExt cx="835638" cy="215400"/>
          </a:xfrm>
        </p:grpSpPr>
        <p:sp>
          <p:nvSpPr>
            <p:cNvPr id="496" name="Google Shape;496;p34"/>
            <p:cNvSpPr/>
            <p:nvPr/>
          </p:nvSpPr>
          <p:spPr>
            <a:xfrm>
              <a:off x="1828600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138719" y="281247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2448838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4"/>
          <p:cNvGrpSpPr/>
          <p:nvPr/>
        </p:nvGrpSpPr>
        <p:grpSpPr>
          <a:xfrm>
            <a:off x="1828600" y="2332685"/>
            <a:ext cx="835638" cy="215400"/>
            <a:chOff x="1828600" y="2332685"/>
            <a:chExt cx="835638" cy="215400"/>
          </a:xfrm>
        </p:grpSpPr>
        <p:sp>
          <p:nvSpPr>
            <p:cNvPr id="500" name="Google Shape;500;p34"/>
            <p:cNvSpPr/>
            <p:nvPr/>
          </p:nvSpPr>
          <p:spPr>
            <a:xfrm>
              <a:off x="1828600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2138719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448838" y="233268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tạo dự án mới">
            <a:hlinkClick r:id="" action="ppaction://media"/>
            <a:extLst>
              <a:ext uri="{FF2B5EF4-FFF2-40B4-BE49-F238E27FC236}">
                <a16:creationId xmlns:a16="http://schemas.microsoft.com/office/drawing/2014/main" id="{9C0D26EC-F896-A98C-D59B-903F71AA31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74" y="1301287"/>
            <a:ext cx="6714601" cy="3299331"/>
          </a:xfrm>
          <a:prstGeom prst="round2SameRect">
            <a:avLst>
              <a:gd name="adj1" fmla="val 6077"/>
              <a:gd name="adj2" fmla="val 0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5" name="Google Shape;1324;p53">
            <a:extLst>
              <a:ext uri="{FF2B5EF4-FFF2-40B4-BE49-F238E27FC236}">
                <a16:creationId xmlns:a16="http://schemas.microsoft.com/office/drawing/2014/main" id="{F7EA46C3-83E5-F0F9-D513-A80B6E4C3A4D}"/>
              </a:ext>
            </a:extLst>
          </p:cNvPr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62;p25">
            <a:hlinkClick r:id="rId6" action="ppaction://hlinksldjump"/>
            <a:extLst>
              <a:ext uri="{FF2B5EF4-FFF2-40B4-BE49-F238E27FC236}">
                <a16:creationId xmlns:a16="http://schemas.microsoft.com/office/drawing/2014/main" id="{F9B5A229-441E-FE64-7B35-06DE99E6216C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" name="Google Shape;165;p25">
            <a:extLst>
              <a:ext uri="{FF2B5EF4-FFF2-40B4-BE49-F238E27FC236}">
                <a16:creationId xmlns:a16="http://schemas.microsoft.com/office/drawing/2014/main" id="{DDAC9010-1094-50F9-F3BD-F8458EAEE8BE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67;p25">
            <a:hlinkClick r:id="rId7" action="ppaction://hlinksldjump"/>
            <a:extLst>
              <a:ext uri="{FF2B5EF4-FFF2-40B4-BE49-F238E27FC236}">
                <a16:creationId xmlns:a16="http://schemas.microsoft.com/office/drawing/2014/main" id="{507482D3-3421-A8C8-3960-9DE499C98EDA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" name="Google Shape;168;p25">
            <a:hlinkClick r:id="rId7" action="ppaction://hlinksldjump"/>
            <a:extLst>
              <a:ext uri="{FF2B5EF4-FFF2-40B4-BE49-F238E27FC236}">
                <a16:creationId xmlns:a16="http://schemas.microsoft.com/office/drawing/2014/main" id="{D999240C-E6CC-DF18-727D-B0EA86DF1047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395439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713275" y="1300975"/>
            <a:ext cx="6714600" cy="4191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4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7015426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dirty="0"/>
              <a:t>Cho phép người dùng tạo nhiệm vụ mới</a:t>
            </a:r>
            <a:endParaRPr sz="1800" dirty="0"/>
          </a:p>
        </p:txBody>
      </p:sp>
      <p:grpSp>
        <p:nvGrpSpPr>
          <p:cNvPr id="461" name="Google Shape;461;p34"/>
          <p:cNvGrpSpPr/>
          <p:nvPr/>
        </p:nvGrpSpPr>
        <p:grpSpPr>
          <a:xfrm>
            <a:off x="4966625" y="1852925"/>
            <a:ext cx="854152" cy="215400"/>
            <a:chOff x="4966625" y="1852925"/>
            <a:chExt cx="854152" cy="215400"/>
          </a:xfrm>
        </p:grpSpPr>
        <p:sp>
          <p:nvSpPr>
            <p:cNvPr id="462" name="Google Shape;462;p34"/>
            <p:cNvSpPr/>
            <p:nvPr/>
          </p:nvSpPr>
          <p:spPr>
            <a:xfrm>
              <a:off x="4966625" y="1852925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966625" y="1852925"/>
              <a:ext cx="4980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4966625" y="4251825"/>
            <a:ext cx="854152" cy="215408"/>
            <a:chOff x="4966625" y="4251825"/>
            <a:chExt cx="854152" cy="215408"/>
          </a:xfrm>
        </p:grpSpPr>
        <p:sp>
          <p:nvSpPr>
            <p:cNvPr id="465" name="Google Shape;465;p34"/>
            <p:cNvSpPr/>
            <p:nvPr/>
          </p:nvSpPr>
          <p:spPr>
            <a:xfrm>
              <a:off x="4966625" y="4251833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966625" y="4251825"/>
              <a:ext cx="2172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4"/>
          <p:cNvGrpSpPr/>
          <p:nvPr/>
        </p:nvGrpSpPr>
        <p:grpSpPr>
          <a:xfrm>
            <a:off x="4966625" y="3772050"/>
            <a:ext cx="854152" cy="215402"/>
            <a:chOff x="4966625" y="3772050"/>
            <a:chExt cx="854152" cy="215402"/>
          </a:xfrm>
        </p:grpSpPr>
        <p:sp>
          <p:nvSpPr>
            <p:cNvPr id="468" name="Google Shape;468;p34"/>
            <p:cNvSpPr/>
            <p:nvPr/>
          </p:nvSpPr>
          <p:spPr>
            <a:xfrm>
              <a:off x="4966625" y="3772052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66625" y="3772050"/>
              <a:ext cx="29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4"/>
          <p:cNvGrpSpPr/>
          <p:nvPr/>
        </p:nvGrpSpPr>
        <p:grpSpPr>
          <a:xfrm>
            <a:off x="4966625" y="3292270"/>
            <a:ext cx="854152" cy="215405"/>
            <a:chOff x="4966625" y="3292270"/>
            <a:chExt cx="854152" cy="215405"/>
          </a:xfrm>
        </p:grpSpPr>
        <p:sp>
          <p:nvSpPr>
            <p:cNvPr id="471" name="Google Shape;471;p34"/>
            <p:cNvSpPr/>
            <p:nvPr/>
          </p:nvSpPr>
          <p:spPr>
            <a:xfrm>
              <a:off x="4966625" y="3292270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966625" y="3292275"/>
              <a:ext cx="3600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4"/>
          <p:cNvGrpSpPr/>
          <p:nvPr/>
        </p:nvGrpSpPr>
        <p:grpSpPr>
          <a:xfrm>
            <a:off x="4966625" y="2812488"/>
            <a:ext cx="854152" cy="215412"/>
            <a:chOff x="4966625" y="2812488"/>
            <a:chExt cx="854152" cy="215412"/>
          </a:xfrm>
        </p:grpSpPr>
        <p:sp>
          <p:nvSpPr>
            <p:cNvPr id="474" name="Google Shape;474;p34"/>
            <p:cNvSpPr/>
            <p:nvPr/>
          </p:nvSpPr>
          <p:spPr>
            <a:xfrm>
              <a:off x="4966625" y="2812488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966625" y="2812500"/>
              <a:ext cx="83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4"/>
          <p:cNvGrpSpPr/>
          <p:nvPr/>
        </p:nvGrpSpPr>
        <p:grpSpPr>
          <a:xfrm>
            <a:off x="4966625" y="2332700"/>
            <a:ext cx="854152" cy="215407"/>
            <a:chOff x="4966625" y="2332700"/>
            <a:chExt cx="854152" cy="215407"/>
          </a:xfrm>
        </p:grpSpPr>
        <p:sp>
          <p:nvSpPr>
            <p:cNvPr id="477" name="Google Shape;477;p34"/>
            <p:cNvSpPr/>
            <p:nvPr/>
          </p:nvSpPr>
          <p:spPr>
            <a:xfrm>
              <a:off x="4966625" y="2332707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966625" y="2332700"/>
              <a:ext cx="53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34"/>
          <p:cNvGrpSpPr/>
          <p:nvPr/>
        </p:nvGrpSpPr>
        <p:grpSpPr>
          <a:xfrm>
            <a:off x="1828600" y="1852900"/>
            <a:ext cx="835638" cy="215400"/>
            <a:chOff x="1828600" y="1852900"/>
            <a:chExt cx="835638" cy="215400"/>
          </a:xfrm>
        </p:grpSpPr>
        <p:sp>
          <p:nvSpPr>
            <p:cNvPr id="480" name="Google Shape;480;p34"/>
            <p:cNvSpPr/>
            <p:nvPr/>
          </p:nvSpPr>
          <p:spPr>
            <a:xfrm>
              <a:off x="1828600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38719" y="185290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448838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4"/>
          <p:cNvGrpSpPr/>
          <p:nvPr/>
        </p:nvGrpSpPr>
        <p:grpSpPr>
          <a:xfrm>
            <a:off x="1828600" y="4251825"/>
            <a:ext cx="835638" cy="215400"/>
            <a:chOff x="1828600" y="4251825"/>
            <a:chExt cx="835638" cy="215400"/>
          </a:xfrm>
        </p:grpSpPr>
        <p:sp>
          <p:nvSpPr>
            <p:cNvPr id="484" name="Google Shape;484;p34"/>
            <p:cNvSpPr/>
            <p:nvPr/>
          </p:nvSpPr>
          <p:spPr>
            <a:xfrm>
              <a:off x="1828600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2138719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2448838" y="425182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4"/>
          <p:cNvGrpSpPr/>
          <p:nvPr/>
        </p:nvGrpSpPr>
        <p:grpSpPr>
          <a:xfrm>
            <a:off x="1828600" y="3772040"/>
            <a:ext cx="835638" cy="215400"/>
            <a:chOff x="1828600" y="3772040"/>
            <a:chExt cx="835638" cy="215400"/>
          </a:xfrm>
        </p:grpSpPr>
        <p:sp>
          <p:nvSpPr>
            <p:cNvPr id="488" name="Google Shape;488;p34"/>
            <p:cNvSpPr/>
            <p:nvPr/>
          </p:nvSpPr>
          <p:spPr>
            <a:xfrm>
              <a:off x="1828600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2138719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2448838" y="377204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4"/>
          <p:cNvGrpSpPr/>
          <p:nvPr/>
        </p:nvGrpSpPr>
        <p:grpSpPr>
          <a:xfrm>
            <a:off x="1828600" y="3292255"/>
            <a:ext cx="835638" cy="215400"/>
            <a:chOff x="1828600" y="3292255"/>
            <a:chExt cx="835638" cy="215400"/>
          </a:xfrm>
        </p:grpSpPr>
        <p:sp>
          <p:nvSpPr>
            <p:cNvPr id="492" name="Google Shape;492;p34"/>
            <p:cNvSpPr/>
            <p:nvPr/>
          </p:nvSpPr>
          <p:spPr>
            <a:xfrm>
              <a:off x="1828600" y="329225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2138719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2448838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4"/>
          <p:cNvGrpSpPr/>
          <p:nvPr/>
        </p:nvGrpSpPr>
        <p:grpSpPr>
          <a:xfrm>
            <a:off x="1828600" y="2812470"/>
            <a:ext cx="835638" cy="215400"/>
            <a:chOff x="1828600" y="2812470"/>
            <a:chExt cx="835638" cy="215400"/>
          </a:xfrm>
        </p:grpSpPr>
        <p:sp>
          <p:nvSpPr>
            <p:cNvPr id="496" name="Google Shape;496;p34"/>
            <p:cNvSpPr/>
            <p:nvPr/>
          </p:nvSpPr>
          <p:spPr>
            <a:xfrm>
              <a:off x="1828600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138719" y="281247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2448838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4"/>
          <p:cNvGrpSpPr/>
          <p:nvPr/>
        </p:nvGrpSpPr>
        <p:grpSpPr>
          <a:xfrm>
            <a:off x="1828600" y="2332685"/>
            <a:ext cx="835638" cy="215400"/>
            <a:chOff x="1828600" y="2332685"/>
            <a:chExt cx="835638" cy="215400"/>
          </a:xfrm>
        </p:grpSpPr>
        <p:sp>
          <p:nvSpPr>
            <p:cNvPr id="500" name="Google Shape;500;p34"/>
            <p:cNvSpPr/>
            <p:nvPr/>
          </p:nvSpPr>
          <p:spPr>
            <a:xfrm>
              <a:off x="1828600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2138719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448838" y="233268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tạo nhiệm vụ mới">
            <a:hlinkClick r:id="" action="ppaction://media"/>
            <a:extLst>
              <a:ext uri="{FF2B5EF4-FFF2-40B4-BE49-F238E27FC236}">
                <a16:creationId xmlns:a16="http://schemas.microsoft.com/office/drawing/2014/main" id="{7246B3C8-6862-B1A4-2E0F-30491A62CA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110" y="1300974"/>
            <a:ext cx="6714768" cy="3299331"/>
          </a:xfrm>
          <a:prstGeom prst="round2SameRect">
            <a:avLst>
              <a:gd name="adj1" fmla="val 5401"/>
              <a:gd name="adj2" fmla="val 0"/>
            </a:avLst>
          </a:prstGeom>
        </p:spPr>
      </p:pic>
      <p:sp>
        <p:nvSpPr>
          <p:cNvPr id="4" name="Google Shape;1324;p53">
            <a:extLst>
              <a:ext uri="{FF2B5EF4-FFF2-40B4-BE49-F238E27FC236}">
                <a16:creationId xmlns:a16="http://schemas.microsoft.com/office/drawing/2014/main" id="{C2DA6656-17D5-5A6A-217A-8D361D86F045}"/>
              </a:ext>
            </a:extLst>
          </p:cNvPr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2;p25">
            <a:hlinkClick r:id="rId6" action="ppaction://hlinksldjump"/>
            <a:extLst>
              <a:ext uri="{FF2B5EF4-FFF2-40B4-BE49-F238E27FC236}">
                <a16:creationId xmlns:a16="http://schemas.microsoft.com/office/drawing/2014/main" id="{E55A9235-38AC-770C-5774-9D0C701D7EC5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165;p25">
            <a:extLst>
              <a:ext uri="{FF2B5EF4-FFF2-40B4-BE49-F238E27FC236}">
                <a16:creationId xmlns:a16="http://schemas.microsoft.com/office/drawing/2014/main" id="{B0830288-891F-0D44-FD1A-277756414452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67;p25">
            <a:hlinkClick r:id="rId7" action="ppaction://hlinksldjump"/>
            <a:extLst>
              <a:ext uri="{FF2B5EF4-FFF2-40B4-BE49-F238E27FC236}">
                <a16:creationId xmlns:a16="http://schemas.microsoft.com/office/drawing/2014/main" id="{A1C2332E-DAA3-DA8F-A739-AC06F957474E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" name="Google Shape;168;p25">
            <a:hlinkClick r:id="rId7" action="ppaction://hlinksldjump"/>
            <a:extLst>
              <a:ext uri="{FF2B5EF4-FFF2-40B4-BE49-F238E27FC236}">
                <a16:creationId xmlns:a16="http://schemas.microsoft.com/office/drawing/2014/main" id="{9F240479-8429-3136-8C69-FF4BC5133483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365959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713275" y="1300975"/>
            <a:ext cx="6714600" cy="4191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4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7015426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dirty="0"/>
              <a:t>Cho phép người dùng hiển thị dự án</a:t>
            </a:r>
            <a:endParaRPr sz="1800" dirty="0"/>
          </a:p>
        </p:txBody>
      </p:sp>
      <p:grpSp>
        <p:nvGrpSpPr>
          <p:cNvPr id="461" name="Google Shape;461;p34"/>
          <p:cNvGrpSpPr/>
          <p:nvPr/>
        </p:nvGrpSpPr>
        <p:grpSpPr>
          <a:xfrm>
            <a:off x="4966625" y="1852925"/>
            <a:ext cx="854152" cy="215400"/>
            <a:chOff x="4966625" y="1852925"/>
            <a:chExt cx="854152" cy="215400"/>
          </a:xfrm>
        </p:grpSpPr>
        <p:sp>
          <p:nvSpPr>
            <p:cNvPr id="462" name="Google Shape;462;p34"/>
            <p:cNvSpPr/>
            <p:nvPr/>
          </p:nvSpPr>
          <p:spPr>
            <a:xfrm>
              <a:off x="4966625" y="1852925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966625" y="1852925"/>
              <a:ext cx="4980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4966625" y="4251825"/>
            <a:ext cx="854152" cy="215408"/>
            <a:chOff x="4966625" y="4251825"/>
            <a:chExt cx="854152" cy="215408"/>
          </a:xfrm>
        </p:grpSpPr>
        <p:sp>
          <p:nvSpPr>
            <p:cNvPr id="465" name="Google Shape;465;p34"/>
            <p:cNvSpPr/>
            <p:nvPr/>
          </p:nvSpPr>
          <p:spPr>
            <a:xfrm>
              <a:off x="4966625" y="4251833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966625" y="4251825"/>
              <a:ext cx="2172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4"/>
          <p:cNvGrpSpPr/>
          <p:nvPr/>
        </p:nvGrpSpPr>
        <p:grpSpPr>
          <a:xfrm>
            <a:off x="4966625" y="3772050"/>
            <a:ext cx="854152" cy="215402"/>
            <a:chOff x="4966625" y="3772050"/>
            <a:chExt cx="854152" cy="215402"/>
          </a:xfrm>
        </p:grpSpPr>
        <p:sp>
          <p:nvSpPr>
            <p:cNvPr id="468" name="Google Shape;468;p34"/>
            <p:cNvSpPr/>
            <p:nvPr/>
          </p:nvSpPr>
          <p:spPr>
            <a:xfrm>
              <a:off x="4966625" y="3772052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66625" y="3772050"/>
              <a:ext cx="29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4"/>
          <p:cNvGrpSpPr/>
          <p:nvPr/>
        </p:nvGrpSpPr>
        <p:grpSpPr>
          <a:xfrm>
            <a:off x="4966625" y="3292270"/>
            <a:ext cx="854152" cy="215405"/>
            <a:chOff x="4966625" y="3292270"/>
            <a:chExt cx="854152" cy="215405"/>
          </a:xfrm>
        </p:grpSpPr>
        <p:sp>
          <p:nvSpPr>
            <p:cNvPr id="471" name="Google Shape;471;p34"/>
            <p:cNvSpPr/>
            <p:nvPr/>
          </p:nvSpPr>
          <p:spPr>
            <a:xfrm>
              <a:off x="4966625" y="3292270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966625" y="3292275"/>
              <a:ext cx="3600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4"/>
          <p:cNvGrpSpPr/>
          <p:nvPr/>
        </p:nvGrpSpPr>
        <p:grpSpPr>
          <a:xfrm>
            <a:off x="4966625" y="2812488"/>
            <a:ext cx="854152" cy="215412"/>
            <a:chOff x="4966625" y="2812488"/>
            <a:chExt cx="854152" cy="215412"/>
          </a:xfrm>
        </p:grpSpPr>
        <p:sp>
          <p:nvSpPr>
            <p:cNvPr id="474" name="Google Shape;474;p34"/>
            <p:cNvSpPr/>
            <p:nvPr/>
          </p:nvSpPr>
          <p:spPr>
            <a:xfrm>
              <a:off x="4966625" y="2812488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966625" y="2812500"/>
              <a:ext cx="83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4"/>
          <p:cNvGrpSpPr/>
          <p:nvPr/>
        </p:nvGrpSpPr>
        <p:grpSpPr>
          <a:xfrm>
            <a:off x="4966625" y="2332700"/>
            <a:ext cx="854152" cy="215407"/>
            <a:chOff x="4966625" y="2332700"/>
            <a:chExt cx="854152" cy="215407"/>
          </a:xfrm>
        </p:grpSpPr>
        <p:sp>
          <p:nvSpPr>
            <p:cNvPr id="477" name="Google Shape;477;p34"/>
            <p:cNvSpPr/>
            <p:nvPr/>
          </p:nvSpPr>
          <p:spPr>
            <a:xfrm>
              <a:off x="4966625" y="2332707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966625" y="2332700"/>
              <a:ext cx="53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34"/>
          <p:cNvGrpSpPr/>
          <p:nvPr/>
        </p:nvGrpSpPr>
        <p:grpSpPr>
          <a:xfrm>
            <a:off x="1828600" y="1852900"/>
            <a:ext cx="835638" cy="215400"/>
            <a:chOff x="1828600" y="1852900"/>
            <a:chExt cx="835638" cy="215400"/>
          </a:xfrm>
        </p:grpSpPr>
        <p:sp>
          <p:nvSpPr>
            <p:cNvPr id="480" name="Google Shape;480;p34"/>
            <p:cNvSpPr/>
            <p:nvPr/>
          </p:nvSpPr>
          <p:spPr>
            <a:xfrm>
              <a:off x="1828600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38719" y="185290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448838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4"/>
          <p:cNvGrpSpPr/>
          <p:nvPr/>
        </p:nvGrpSpPr>
        <p:grpSpPr>
          <a:xfrm>
            <a:off x="1828600" y="4251825"/>
            <a:ext cx="835638" cy="215400"/>
            <a:chOff x="1828600" y="4251825"/>
            <a:chExt cx="835638" cy="215400"/>
          </a:xfrm>
        </p:grpSpPr>
        <p:sp>
          <p:nvSpPr>
            <p:cNvPr id="484" name="Google Shape;484;p34"/>
            <p:cNvSpPr/>
            <p:nvPr/>
          </p:nvSpPr>
          <p:spPr>
            <a:xfrm>
              <a:off x="1828600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2138719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2448838" y="425182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4"/>
          <p:cNvGrpSpPr/>
          <p:nvPr/>
        </p:nvGrpSpPr>
        <p:grpSpPr>
          <a:xfrm>
            <a:off x="1828600" y="3772040"/>
            <a:ext cx="835638" cy="215400"/>
            <a:chOff x="1828600" y="3772040"/>
            <a:chExt cx="835638" cy="215400"/>
          </a:xfrm>
        </p:grpSpPr>
        <p:sp>
          <p:nvSpPr>
            <p:cNvPr id="488" name="Google Shape;488;p34"/>
            <p:cNvSpPr/>
            <p:nvPr/>
          </p:nvSpPr>
          <p:spPr>
            <a:xfrm>
              <a:off x="1828600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2138719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2448838" y="377204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4"/>
          <p:cNvGrpSpPr/>
          <p:nvPr/>
        </p:nvGrpSpPr>
        <p:grpSpPr>
          <a:xfrm>
            <a:off x="1828600" y="3292255"/>
            <a:ext cx="835638" cy="215400"/>
            <a:chOff x="1828600" y="3292255"/>
            <a:chExt cx="835638" cy="215400"/>
          </a:xfrm>
        </p:grpSpPr>
        <p:sp>
          <p:nvSpPr>
            <p:cNvPr id="492" name="Google Shape;492;p34"/>
            <p:cNvSpPr/>
            <p:nvPr/>
          </p:nvSpPr>
          <p:spPr>
            <a:xfrm>
              <a:off x="1828600" y="329225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2138719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2448838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4"/>
          <p:cNvGrpSpPr/>
          <p:nvPr/>
        </p:nvGrpSpPr>
        <p:grpSpPr>
          <a:xfrm>
            <a:off x="1828600" y="2812470"/>
            <a:ext cx="835638" cy="215400"/>
            <a:chOff x="1828600" y="2812470"/>
            <a:chExt cx="835638" cy="215400"/>
          </a:xfrm>
        </p:grpSpPr>
        <p:sp>
          <p:nvSpPr>
            <p:cNvPr id="496" name="Google Shape;496;p34"/>
            <p:cNvSpPr/>
            <p:nvPr/>
          </p:nvSpPr>
          <p:spPr>
            <a:xfrm>
              <a:off x="1828600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138719" y="281247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2448838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4"/>
          <p:cNvGrpSpPr/>
          <p:nvPr/>
        </p:nvGrpSpPr>
        <p:grpSpPr>
          <a:xfrm>
            <a:off x="1828600" y="2332685"/>
            <a:ext cx="835638" cy="215400"/>
            <a:chOff x="1828600" y="2332685"/>
            <a:chExt cx="835638" cy="215400"/>
          </a:xfrm>
        </p:grpSpPr>
        <p:sp>
          <p:nvSpPr>
            <p:cNvPr id="500" name="Google Shape;500;p34"/>
            <p:cNvSpPr/>
            <p:nvPr/>
          </p:nvSpPr>
          <p:spPr>
            <a:xfrm>
              <a:off x="1828600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2138719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448838" y="233268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hiển thị dự án">
            <a:hlinkClick r:id="" action="ppaction://media"/>
            <a:extLst>
              <a:ext uri="{FF2B5EF4-FFF2-40B4-BE49-F238E27FC236}">
                <a16:creationId xmlns:a16="http://schemas.microsoft.com/office/drawing/2014/main" id="{9563B556-8671-F84C-1DE6-68F11750D3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75" y="1302486"/>
            <a:ext cx="6729132" cy="3299331"/>
          </a:xfrm>
          <a:prstGeom prst="round2SameRect">
            <a:avLst>
              <a:gd name="adj1" fmla="val 6077"/>
              <a:gd name="adj2" fmla="val 0"/>
            </a:avLst>
          </a:prstGeom>
        </p:spPr>
      </p:pic>
      <p:sp>
        <p:nvSpPr>
          <p:cNvPr id="5" name="Google Shape;1324;p53">
            <a:extLst>
              <a:ext uri="{FF2B5EF4-FFF2-40B4-BE49-F238E27FC236}">
                <a16:creationId xmlns:a16="http://schemas.microsoft.com/office/drawing/2014/main" id="{55EC61D0-AD84-69DB-9607-93E899B9AEA9}"/>
              </a:ext>
            </a:extLst>
          </p:cNvPr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62;p25">
            <a:hlinkClick r:id="rId6" action="ppaction://hlinksldjump"/>
            <a:extLst>
              <a:ext uri="{FF2B5EF4-FFF2-40B4-BE49-F238E27FC236}">
                <a16:creationId xmlns:a16="http://schemas.microsoft.com/office/drawing/2014/main" id="{E827D041-FAE1-7A55-BB45-4AB9196EE6EB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" name="Google Shape;165;p25">
            <a:extLst>
              <a:ext uri="{FF2B5EF4-FFF2-40B4-BE49-F238E27FC236}">
                <a16:creationId xmlns:a16="http://schemas.microsoft.com/office/drawing/2014/main" id="{9DE17C96-9A63-51C6-0A5B-96FD891CB4C9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67;p25">
            <a:hlinkClick r:id="rId7" action="ppaction://hlinksldjump"/>
            <a:extLst>
              <a:ext uri="{FF2B5EF4-FFF2-40B4-BE49-F238E27FC236}">
                <a16:creationId xmlns:a16="http://schemas.microsoft.com/office/drawing/2014/main" id="{53DCEC97-919C-66D6-4FCB-C615E8738D11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" name="Google Shape;168;p25">
            <a:hlinkClick r:id="rId7" action="ppaction://hlinksldjump"/>
            <a:extLst>
              <a:ext uri="{FF2B5EF4-FFF2-40B4-BE49-F238E27FC236}">
                <a16:creationId xmlns:a16="http://schemas.microsoft.com/office/drawing/2014/main" id="{36C761BC-9220-F3D1-615F-7EF06A01F842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41538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713275" y="1300975"/>
            <a:ext cx="6714600" cy="4191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4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7015426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dirty="0"/>
              <a:t>Cho phép hiển thị người dùng</a:t>
            </a:r>
            <a:endParaRPr sz="1800" dirty="0"/>
          </a:p>
        </p:txBody>
      </p:sp>
      <p:grpSp>
        <p:nvGrpSpPr>
          <p:cNvPr id="461" name="Google Shape;461;p34"/>
          <p:cNvGrpSpPr/>
          <p:nvPr/>
        </p:nvGrpSpPr>
        <p:grpSpPr>
          <a:xfrm>
            <a:off x="4966625" y="1852925"/>
            <a:ext cx="854152" cy="215400"/>
            <a:chOff x="4966625" y="1852925"/>
            <a:chExt cx="854152" cy="215400"/>
          </a:xfrm>
        </p:grpSpPr>
        <p:sp>
          <p:nvSpPr>
            <p:cNvPr id="462" name="Google Shape;462;p34"/>
            <p:cNvSpPr/>
            <p:nvPr/>
          </p:nvSpPr>
          <p:spPr>
            <a:xfrm>
              <a:off x="4966625" y="1852925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966625" y="1852925"/>
              <a:ext cx="4980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4966625" y="4251825"/>
            <a:ext cx="854152" cy="215408"/>
            <a:chOff x="4966625" y="4251825"/>
            <a:chExt cx="854152" cy="215408"/>
          </a:xfrm>
        </p:grpSpPr>
        <p:sp>
          <p:nvSpPr>
            <p:cNvPr id="465" name="Google Shape;465;p34"/>
            <p:cNvSpPr/>
            <p:nvPr/>
          </p:nvSpPr>
          <p:spPr>
            <a:xfrm>
              <a:off x="4966625" y="4251833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966625" y="4251825"/>
              <a:ext cx="2172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4"/>
          <p:cNvGrpSpPr/>
          <p:nvPr/>
        </p:nvGrpSpPr>
        <p:grpSpPr>
          <a:xfrm>
            <a:off x="4966625" y="3772050"/>
            <a:ext cx="854152" cy="215402"/>
            <a:chOff x="4966625" y="3772050"/>
            <a:chExt cx="854152" cy="215402"/>
          </a:xfrm>
        </p:grpSpPr>
        <p:sp>
          <p:nvSpPr>
            <p:cNvPr id="468" name="Google Shape;468;p34"/>
            <p:cNvSpPr/>
            <p:nvPr/>
          </p:nvSpPr>
          <p:spPr>
            <a:xfrm>
              <a:off x="4966625" y="3772052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66625" y="3772050"/>
              <a:ext cx="29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4"/>
          <p:cNvGrpSpPr/>
          <p:nvPr/>
        </p:nvGrpSpPr>
        <p:grpSpPr>
          <a:xfrm>
            <a:off x="4966625" y="3292270"/>
            <a:ext cx="854152" cy="215405"/>
            <a:chOff x="4966625" y="3292270"/>
            <a:chExt cx="854152" cy="215405"/>
          </a:xfrm>
        </p:grpSpPr>
        <p:sp>
          <p:nvSpPr>
            <p:cNvPr id="471" name="Google Shape;471;p34"/>
            <p:cNvSpPr/>
            <p:nvPr/>
          </p:nvSpPr>
          <p:spPr>
            <a:xfrm>
              <a:off x="4966625" y="3292270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966625" y="3292275"/>
              <a:ext cx="3600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4"/>
          <p:cNvGrpSpPr/>
          <p:nvPr/>
        </p:nvGrpSpPr>
        <p:grpSpPr>
          <a:xfrm>
            <a:off x="4966625" y="2812488"/>
            <a:ext cx="854152" cy="215412"/>
            <a:chOff x="4966625" y="2812488"/>
            <a:chExt cx="854152" cy="215412"/>
          </a:xfrm>
        </p:grpSpPr>
        <p:sp>
          <p:nvSpPr>
            <p:cNvPr id="474" name="Google Shape;474;p34"/>
            <p:cNvSpPr/>
            <p:nvPr/>
          </p:nvSpPr>
          <p:spPr>
            <a:xfrm>
              <a:off x="4966625" y="2812488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966625" y="2812500"/>
              <a:ext cx="83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4"/>
          <p:cNvGrpSpPr/>
          <p:nvPr/>
        </p:nvGrpSpPr>
        <p:grpSpPr>
          <a:xfrm>
            <a:off x="4966625" y="2332700"/>
            <a:ext cx="854152" cy="215407"/>
            <a:chOff x="4966625" y="2332700"/>
            <a:chExt cx="854152" cy="215407"/>
          </a:xfrm>
        </p:grpSpPr>
        <p:sp>
          <p:nvSpPr>
            <p:cNvPr id="477" name="Google Shape;477;p34"/>
            <p:cNvSpPr/>
            <p:nvPr/>
          </p:nvSpPr>
          <p:spPr>
            <a:xfrm>
              <a:off x="4966625" y="2332707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966625" y="2332700"/>
              <a:ext cx="53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34"/>
          <p:cNvGrpSpPr/>
          <p:nvPr/>
        </p:nvGrpSpPr>
        <p:grpSpPr>
          <a:xfrm>
            <a:off x="1828600" y="1852900"/>
            <a:ext cx="835638" cy="215400"/>
            <a:chOff x="1828600" y="1852900"/>
            <a:chExt cx="835638" cy="215400"/>
          </a:xfrm>
        </p:grpSpPr>
        <p:sp>
          <p:nvSpPr>
            <p:cNvPr id="480" name="Google Shape;480;p34"/>
            <p:cNvSpPr/>
            <p:nvPr/>
          </p:nvSpPr>
          <p:spPr>
            <a:xfrm>
              <a:off x="1828600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38719" y="185290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448838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4"/>
          <p:cNvGrpSpPr/>
          <p:nvPr/>
        </p:nvGrpSpPr>
        <p:grpSpPr>
          <a:xfrm>
            <a:off x="1828600" y="4251825"/>
            <a:ext cx="835638" cy="215400"/>
            <a:chOff x="1828600" y="4251825"/>
            <a:chExt cx="835638" cy="215400"/>
          </a:xfrm>
        </p:grpSpPr>
        <p:sp>
          <p:nvSpPr>
            <p:cNvPr id="484" name="Google Shape;484;p34"/>
            <p:cNvSpPr/>
            <p:nvPr/>
          </p:nvSpPr>
          <p:spPr>
            <a:xfrm>
              <a:off x="1828600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2138719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2448838" y="425182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4"/>
          <p:cNvGrpSpPr/>
          <p:nvPr/>
        </p:nvGrpSpPr>
        <p:grpSpPr>
          <a:xfrm>
            <a:off x="1828600" y="3772040"/>
            <a:ext cx="835638" cy="215400"/>
            <a:chOff x="1828600" y="3772040"/>
            <a:chExt cx="835638" cy="215400"/>
          </a:xfrm>
        </p:grpSpPr>
        <p:sp>
          <p:nvSpPr>
            <p:cNvPr id="488" name="Google Shape;488;p34"/>
            <p:cNvSpPr/>
            <p:nvPr/>
          </p:nvSpPr>
          <p:spPr>
            <a:xfrm>
              <a:off x="1828600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2138719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2448838" y="377204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4"/>
          <p:cNvGrpSpPr/>
          <p:nvPr/>
        </p:nvGrpSpPr>
        <p:grpSpPr>
          <a:xfrm>
            <a:off x="1828600" y="3292255"/>
            <a:ext cx="835638" cy="215400"/>
            <a:chOff x="1828600" y="3292255"/>
            <a:chExt cx="835638" cy="215400"/>
          </a:xfrm>
        </p:grpSpPr>
        <p:sp>
          <p:nvSpPr>
            <p:cNvPr id="492" name="Google Shape;492;p34"/>
            <p:cNvSpPr/>
            <p:nvPr/>
          </p:nvSpPr>
          <p:spPr>
            <a:xfrm>
              <a:off x="1828600" y="329225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2138719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2448838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4"/>
          <p:cNvGrpSpPr/>
          <p:nvPr/>
        </p:nvGrpSpPr>
        <p:grpSpPr>
          <a:xfrm>
            <a:off x="1828600" y="2812470"/>
            <a:ext cx="835638" cy="215400"/>
            <a:chOff x="1828600" y="2812470"/>
            <a:chExt cx="835638" cy="215400"/>
          </a:xfrm>
        </p:grpSpPr>
        <p:sp>
          <p:nvSpPr>
            <p:cNvPr id="496" name="Google Shape;496;p34"/>
            <p:cNvSpPr/>
            <p:nvPr/>
          </p:nvSpPr>
          <p:spPr>
            <a:xfrm>
              <a:off x="1828600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138719" y="281247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2448838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4"/>
          <p:cNvGrpSpPr/>
          <p:nvPr/>
        </p:nvGrpSpPr>
        <p:grpSpPr>
          <a:xfrm>
            <a:off x="1828600" y="2332685"/>
            <a:ext cx="835638" cy="215400"/>
            <a:chOff x="1828600" y="2332685"/>
            <a:chExt cx="835638" cy="215400"/>
          </a:xfrm>
        </p:grpSpPr>
        <p:sp>
          <p:nvSpPr>
            <p:cNvPr id="500" name="Google Shape;500;p34"/>
            <p:cNvSpPr/>
            <p:nvPr/>
          </p:nvSpPr>
          <p:spPr>
            <a:xfrm>
              <a:off x="1828600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2138719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448838" y="233268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hiển thị người dùng">
            <a:hlinkClick r:id="" action="ppaction://media"/>
            <a:extLst>
              <a:ext uri="{FF2B5EF4-FFF2-40B4-BE49-F238E27FC236}">
                <a16:creationId xmlns:a16="http://schemas.microsoft.com/office/drawing/2014/main" id="{84B774A1-C37C-CAB1-576C-773E86EB00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75" y="1296539"/>
            <a:ext cx="6714600" cy="3307436"/>
          </a:xfrm>
          <a:prstGeom prst="round2SameRect">
            <a:avLst>
              <a:gd name="adj1" fmla="val 6103"/>
              <a:gd name="adj2" fmla="val 0"/>
            </a:avLst>
          </a:prstGeom>
        </p:spPr>
      </p:pic>
      <p:sp>
        <p:nvSpPr>
          <p:cNvPr id="4" name="Google Shape;1324;p53">
            <a:extLst>
              <a:ext uri="{FF2B5EF4-FFF2-40B4-BE49-F238E27FC236}">
                <a16:creationId xmlns:a16="http://schemas.microsoft.com/office/drawing/2014/main" id="{8F678ABA-5E1E-51F0-756A-7A6C58DF331D}"/>
              </a:ext>
            </a:extLst>
          </p:cNvPr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2;p25">
            <a:hlinkClick r:id="rId6" action="ppaction://hlinksldjump"/>
            <a:extLst>
              <a:ext uri="{FF2B5EF4-FFF2-40B4-BE49-F238E27FC236}">
                <a16:creationId xmlns:a16="http://schemas.microsoft.com/office/drawing/2014/main" id="{513E502D-6E20-9F0E-2A49-2CE5D5A7575A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165;p25">
            <a:extLst>
              <a:ext uri="{FF2B5EF4-FFF2-40B4-BE49-F238E27FC236}">
                <a16:creationId xmlns:a16="http://schemas.microsoft.com/office/drawing/2014/main" id="{392986D0-597E-C04B-5C77-403B1C6F8051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67;p25">
            <a:hlinkClick r:id="rId7" action="ppaction://hlinksldjump"/>
            <a:extLst>
              <a:ext uri="{FF2B5EF4-FFF2-40B4-BE49-F238E27FC236}">
                <a16:creationId xmlns:a16="http://schemas.microsoft.com/office/drawing/2014/main" id="{C7E7A59F-6CD0-6CB4-DB82-71FA46A28400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" name="Google Shape;168;p25">
            <a:hlinkClick r:id="rId7" action="ppaction://hlinksldjump"/>
            <a:extLst>
              <a:ext uri="{FF2B5EF4-FFF2-40B4-BE49-F238E27FC236}">
                <a16:creationId xmlns:a16="http://schemas.microsoft.com/office/drawing/2014/main" id="{76CDC8B7-7303-4550-2F11-51BBCC4F3EA9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189371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713275" y="1300975"/>
            <a:ext cx="6714600" cy="4191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4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7015426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dirty="0"/>
              <a:t>Đăng xuất khỏi ứng dụng</a:t>
            </a:r>
            <a:endParaRPr sz="1800" dirty="0"/>
          </a:p>
        </p:txBody>
      </p:sp>
      <p:grpSp>
        <p:nvGrpSpPr>
          <p:cNvPr id="461" name="Google Shape;461;p34"/>
          <p:cNvGrpSpPr/>
          <p:nvPr/>
        </p:nvGrpSpPr>
        <p:grpSpPr>
          <a:xfrm>
            <a:off x="4966625" y="1852925"/>
            <a:ext cx="854152" cy="215400"/>
            <a:chOff x="4966625" y="1852925"/>
            <a:chExt cx="854152" cy="215400"/>
          </a:xfrm>
        </p:grpSpPr>
        <p:sp>
          <p:nvSpPr>
            <p:cNvPr id="462" name="Google Shape;462;p34"/>
            <p:cNvSpPr/>
            <p:nvPr/>
          </p:nvSpPr>
          <p:spPr>
            <a:xfrm>
              <a:off x="4966625" y="1852925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4966625" y="1852925"/>
              <a:ext cx="4980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34"/>
          <p:cNvGrpSpPr/>
          <p:nvPr/>
        </p:nvGrpSpPr>
        <p:grpSpPr>
          <a:xfrm>
            <a:off x="4966625" y="4251825"/>
            <a:ext cx="854152" cy="215408"/>
            <a:chOff x="4966625" y="4251825"/>
            <a:chExt cx="854152" cy="215408"/>
          </a:xfrm>
        </p:grpSpPr>
        <p:sp>
          <p:nvSpPr>
            <p:cNvPr id="465" name="Google Shape;465;p34"/>
            <p:cNvSpPr/>
            <p:nvPr/>
          </p:nvSpPr>
          <p:spPr>
            <a:xfrm>
              <a:off x="4966625" y="4251833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966625" y="4251825"/>
              <a:ext cx="2172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4"/>
          <p:cNvGrpSpPr/>
          <p:nvPr/>
        </p:nvGrpSpPr>
        <p:grpSpPr>
          <a:xfrm>
            <a:off x="4966625" y="3772050"/>
            <a:ext cx="854152" cy="215402"/>
            <a:chOff x="4966625" y="3772050"/>
            <a:chExt cx="854152" cy="215402"/>
          </a:xfrm>
        </p:grpSpPr>
        <p:sp>
          <p:nvSpPr>
            <p:cNvPr id="468" name="Google Shape;468;p34"/>
            <p:cNvSpPr/>
            <p:nvPr/>
          </p:nvSpPr>
          <p:spPr>
            <a:xfrm>
              <a:off x="4966625" y="3772052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66625" y="3772050"/>
              <a:ext cx="29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4"/>
          <p:cNvGrpSpPr/>
          <p:nvPr/>
        </p:nvGrpSpPr>
        <p:grpSpPr>
          <a:xfrm>
            <a:off x="4966625" y="3292270"/>
            <a:ext cx="854152" cy="215405"/>
            <a:chOff x="4966625" y="3292270"/>
            <a:chExt cx="854152" cy="215405"/>
          </a:xfrm>
        </p:grpSpPr>
        <p:sp>
          <p:nvSpPr>
            <p:cNvPr id="471" name="Google Shape;471;p34"/>
            <p:cNvSpPr/>
            <p:nvPr/>
          </p:nvSpPr>
          <p:spPr>
            <a:xfrm>
              <a:off x="4966625" y="3292270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966625" y="3292275"/>
              <a:ext cx="3600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34"/>
          <p:cNvGrpSpPr/>
          <p:nvPr/>
        </p:nvGrpSpPr>
        <p:grpSpPr>
          <a:xfrm>
            <a:off x="4966625" y="2812488"/>
            <a:ext cx="854152" cy="215412"/>
            <a:chOff x="4966625" y="2812488"/>
            <a:chExt cx="854152" cy="215412"/>
          </a:xfrm>
        </p:grpSpPr>
        <p:sp>
          <p:nvSpPr>
            <p:cNvPr id="474" name="Google Shape;474;p34"/>
            <p:cNvSpPr/>
            <p:nvPr/>
          </p:nvSpPr>
          <p:spPr>
            <a:xfrm>
              <a:off x="4966625" y="2812488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966625" y="2812500"/>
              <a:ext cx="83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34"/>
          <p:cNvGrpSpPr/>
          <p:nvPr/>
        </p:nvGrpSpPr>
        <p:grpSpPr>
          <a:xfrm>
            <a:off x="4966625" y="2332700"/>
            <a:ext cx="854152" cy="215407"/>
            <a:chOff x="4966625" y="2332700"/>
            <a:chExt cx="854152" cy="215407"/>
          </a:xfrm>
        </p:grpSpPr>
        <p:sp>
          <p:nvSpPr>
            <p:cNvPr id="477" name="Google Shape;477;p34"/>
            <p:cNvSpPr/>
            <p:nvPr/>
          </p:nvSpPr>
          <p:spPr>
            <a:xfrm>
              <a:off x="4966625" y="2332707"/>
              <a:ext cx="854152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966625" y="2332700"/>
              <a:ext cx="5328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34"/>
          <p:cNvGrpSpPr/>
          <p:nvPr/>
        </p:nvGrpSpPr>
        <p:grpSpPr>
          <a:xfrm>
            <a:off x="1828600" y="1852900"/>
            <a:ext cx="835638" cy="215400"/>
            <a:chOff x="1828600" y="1852900"/>
            <a:chExt cx="835638" cy="215400"/>
          </a:xfrm>
        </p:grpSpPr>
        <p:sp>
          <p:nvSpPr>
            <p:cNvPr id="480" name="Google Shape;480;p34"/>
            <p:cNvSpPr/>
            <p:nvPr/>
          </p:nvSpPr>
          <p:spPr>
            <a:xfrm>
              <a:off x="1828600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2138719" y="185290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2448838" y="185290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4"/>
          <p:cNvGrpSpPr/>
          <p:nvPr/>
        </p:nvGrpSpPr>
        <p:grpSpPr>
          <a:xfrm>
            <a:off x="1828600" y="4251825"/>
            <a:ext cx="835638" cy="215400"/>
            <a:chOff x="1828600" y="4251825"/>
            <a:chExt cx="835638" cy="215400"/>
          </a:xfrm>
        </p:grpSpPr>
        <p:sp>
          <p:nvSpPr>
            <p:cNvPr id="484" name="Google Shape;484;p34"/>
            <p:cNvSpPr/>
            <p:nvPr/>
          </p:nvSpPr>
          <p:spPr>
            <a:xfrm>
              <a:off x="1828600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2138719" y="425182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2448838" y="425182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4"/>
          <p:cNvGrpSpPr/>
          <p:nvPr/>
        </p:nvGrpSpPr>
        <p:grpSpPr>
          <a:xfrm>
            <a:off x="1828600" y="3772040"/>
            <a:ext cx="835638" cy="215400"/>
            <a:chOff x="1828600" y="3772040"/>
            <a:chExt cx="835638" cy="215400"/>
          </a:xfrm>
        </p:grpSpPr>
        <p:sp>
          <p:nvSpPr>
            <p:cNvPr id="488" name="Google Shape;488;p34"/>
            <p:cNvSpPr/>
            <p:nvPr/>
          </p:nvSpPr>
          <p:spPr>
            <a:xfrm>
              <a:off x="1828600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2138719" y="377204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2448838" y="377204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4"/>
          <p:cNvGrpSpPr/>
          <p:nvPr/>
        </p:nvGrpSpPr>
        <p:grpSpPr>
          <a:xfrm>
            <a:off x="1828600" y="3292255"/>
            <a:ext cx="835638" cy="215400"/>
            <a:chOff x="1828600" y="3292255"/>
            <a:chExt cx="835638" cy="215400"/>
          </a:xfrm>
        </p:grpSpPr>
        <p:sp>
          <p:nvSpPr>
            <p:cNvPr id="492" name="Google Shape;492;p34"/>
            <p:cNvSpPr/>
            <p:nvPr/>
          </p:nvSpPr>
          <p:spPr>
            <a:xfrm>
              <a:off x="1828600" y="329225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2138719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2448838" y="329225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4"/>
          <p:cNvGrpSpPr/>
          <p:nvPr/>
        </p:nvGrpSpPr>
        <p:grpSpPr>
          <a:xfrm>
            <a:off x="1828600" y="2812470"/>
            <a:ext cx="835638" cy="215400"/>
            <a:chOff x="1828600" y="2812470"/>
            <a:chExt cx="835638" cy="215400"/>
          </a:xfrm>
        </p:grpSpPr>
        <p:sp>
          <p:nvSpPr>
            <p:cNvPr id="496" name="Google Shape;496;p34"/>
            <p:cNvSpPr/>
            <p:nvPr/>
          </p:nvSpPr>
          <p:spPr>
            <a:xfrm>
              <a:off x="1828600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138719" y="2812470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2448838" y="2812470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34"/>
          <p:cNvGrpSpPr/>
          <p:nvPr/>
        </p:nvGrpSpPr>
        <p:grpSpPr>
          <a:xfrm>
            <a:off x="1828600" y="2332685"/>
            <a:ext cx="835638" cy="215400"/>
            <a:chOff x="1828600" y="2332685"/>
            <a:chExt cx="835638" cy="215400"/>
          </a:xfrm>
        </p:grpSpPr>
        <p:sp>
          <p:nvSpPr>
            <p:cNvPr id="500" name="Google Shape;500;p34"/>
            <p:cNvSpPr/>
            <p:nvPr/>
          </p:nvSpPr>
          <p:spPr>
            <a:xfrm>
              <a:off x="1828600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2138719" y="2332685"/>
              <a:ext cx="215400" cy="2154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2448838" y="2332685"/>
              <a:ext cx="215400" cy="2154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200025" dist="76200" dir="7680000" algn="bl" rotWithShape="0">
                <a:schemeClr val="accent3">
                  <a:alpha val="63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đăng xuất khi chán">
            <a:hlinkClick r:id="" action="ppaction://media"/>
            <a:extLst>
              <a:ext uri="{FF2B5EF4-FFF2-40B4-BE49-F238E27FC236}">
                <a16:creationId xmlns:a16="http://schemas.microsoft.com/office/drawing/2014/main" id="{23FE9F5E-429F-BB90-D894-6BBB95E96C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3275" y="1300974"/>
            <a:ext cx="6714600" cy="3302329"/>
          </a:xfrm>
          <a:prstGeom prst="round2SameRect">
            <a:avLst>
              <a:gd name="adj1" fmla="val 5411"/>
              <a:gd name="adj2" fmla="val 0"/>
            </a:avLst>
          </a:prstGeom>
        </p:spPr>
      </p:pic>
      <p:sp>
        <p:nvSpPr>
          <p:cNvPr id="4" name="Google Shape;1324;p53">
            <a:extLst>
              <a:ext uri="{FF2B5EF4-FFF2-40B4-BE49-F238E27FC236}">
                <a16:creationId xmlns:a16="http://schemas.microsoft.com/office/drawing/2014/main" id="{356FA470-1BE3-E539-8BBA-9B76D05860C6}"/>
              </a:ext>
            </a:extLst>
          </p:cNvPr>
          <p:cNvSpPr/>
          <p:nvPr/>
        </p:nvSpPr>
        <p:spPr>
          <a:xfrm>
            <a:off x="8019150" y="3933581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2;p25">
            <a:hlinkClick r:id="rId6" action="ppaction://hlinksldjump"/>
            <a:extLst>
              <a:ext uri="{FF2B5EF4-FFF2-40B4-BE49-F238E27FC236}">
                <a16:creationId xmlns:a16="http://schemas.microsoft.com/office/drawing/2014/main" id="{FF167376-DF4F-A1BC-4FBB-BE7CDB2E6253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165;p25">
            <a:extLst>
              <a:ext uri="{FF2B5EF4-FFF2-40B4-BE49-F238E27FC236}">
                <a16:creationId xmlns:a16="http://schemas.microsoft.com/office/drawing/2014/main" id="{AC2AF836-E282-C541-3FCC-079DF8EB39CF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67;p25">
            <a:hlinkClick r:id="rId7" action="ppaction://hlinksldjump"/>
            <a:extLst>
              <a:ext uri="{FF2B5EF4-FFF2-40B4-BE49-F238E27FC236}">
                <a16:creationId xmlns:a16="http://schemas.microsoft.com/office/drawing/2014/main" id="{C4F1E372-11B5-4801-DC90-860A821EF4AA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" name="Google Shape;168;p25">
            <a:hlinkClick r:id="rId7" action="ppaction://hlinksldjump"/>
            <a:extLst>
              <a:ext uri="{FF2B5EF4-FFF2-40B4-BE49-F238E27FC236}">
                <a16:creationId xmlns:a16="http://schemas.microsoft.com/office/drawing/2014/main" id="{11D0C3B8-8086-17E2-5BAF-35C802871F4B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159058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60"/>
          <p:cNvSpPr txBox="1"/>
          <p:nvPr/>
        </p:nvSpPr>
        <p:spPr>
          <a:xfrm>
            <a:off x="1028700" y="539500"/>
            <a:ext cx="4585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accent3"/>
                </a:solidFill>
                <a:latin typeface="Questrial"/>
                <a:ea typeface="Questrial"/>
                <a:cs typeface="Questrial"/>
                <a:sym typeface="Questrial"/>
              </a:rPr>
              <a:t>2022</a:t>
            </a:r>
            <a:endParaRPr sz="1500">
              <a:solidFill>
                <a:schemeClr val="accent3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495" name="Google Shape;1495;p60"/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>
                <a:solidFill>
                  <a:schemeClr val="accent6"/>
                </a:solidFill>
                <a:latin typeface="Questrial"/>
                <a:ea typeface="Questrial"/>
                <a:cs typeface="Questrial"/>
                <a:sym typeface="Questrial"/>
              </a:rPr>
              <a:t>01</a:t>
            </a:r>
            <a:endParaRPr sz="3200" b="1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496" name="Google Shape;1496;p60"/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60"/>
          <p:cNvSpPr txBox="1"/>
          <p:nvPr/>
        </p:nvSpPr>
        <p:spPr>
          <a:xfrm>
            <a:off x="8004450" y="40794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>
                <a:solidFill>
                  <a:schemeClr val="accent2"/>
                </a:solidFill>
                <a:latin typeface="Questrial"/>
                <a:ea typeface="Questrial"/>
                <a:cs typeface="Questrial"/>
                <a:sym typeface="Questrial"/>
              </a:rPr>
              <a:t>04</a:t>
            </a:r>
            <a:endParaRPr sz="3200" b="1">
              <a:solidFill>
                <a:schemeClr val="accen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498" name="Google Shape;1498;p60"/>
          <p:cNvSpPr txBox="1"/>
          <p:nvPr/>
        </p:nvSpPr>
        <p:spPr>
          <a:xfrm>
            <a:off x="8004450" y="3215678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03</a:t>
            </a:r>
            <a:endParaRPr sz="3200" b="1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499" name="Google Shape;1499;p60"/>
          <p:cNvSpPr txBox="1"/>
          <p:nvPr/>
        </p:nvSpPr>
        <p:spPr>
          <a:xfrm>
            <a:off x="8004450" y="2351875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02</a:t>
            </a:r>
            <a:endParaRPr sz="3200" b="1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1500" name="Google Shape;1500;p60"/>
          <p:cNvCxnSpPr/>
          <p:nvPr/>
        </p:nvCxnSpPr>
        <p:spPr>
          <a:xfrm>
            <a:off x="978825" y="789025"/>
            <a:ext cx="62202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1" name="Google Shape;1501;p60"/>
          <p:cNvSpPr/>
          <p:nvPr/>
        </p:nvSpPr>
        <p:spPr>
          <a:xfrm>
            <a:off x="978825" y="2010749"/>
            <a:ext cx="492600" cy="492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60"/>
          <p:cNvSpPr/>
          <p:nvPr/>
        </p:nvSpPr>
        <p:spPr>
          <a:xfrm>
            <a:off x="1677651" y="2010749"/>
            <a:ext cx="492600" cy="492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60"/>
          <p:cNvSpPr/>
          <p:nvPr/>
        </p:nvSpPr>
        <p:spPr>
          <a:xfrm>
            <a:off x="2376477" y="2010749"/>
            <a:ext cx="492600" cy="492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60"/>
          <p:cNvSpPr/>
          <p:nvPr/>
        </p:nvSpPr>
        <p:spPr>
          <a:xfrm>
            <a:off x="3075302" y="2010749"/>
            <a:ext cx="492600" cy="4926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60"/>
          <p:cNvSpPr txBox="1">
            <a:spLocks noGrp="1"/>
          </p:cNvSpPr>
          <p:nvPr>
            <p:ph type="title"/>
          </p:nvPr>
        </p:nvSpPr>
        <p:spPr>
          <a:xfrm>
            <a:off x="893575" y="962425"/>
            <a:ext cx="3885600" cy="997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Thanks !</a:t>
            </a:r>
            <a:endParaRPr dirty="0"/>
          </a:p>
        </p:txBody>
      </p:sp>
      <p:sp>
        <p:nvSpPr>
          <p:cNvPr id="1506" name="Google Shape;1506;p60"/>
          <p:cNvSpPr txBox="1">
            <a:spLocks noGrp="1"/>
          </p:cNvSpPr>
          <p:nvPr>
            <p:ph type="subTitle" idx="1"/>
          </p:nvPr>
        </p:nvSpPr>
        <p:spPr>
          <a:xfrm>
            <a:off x="893575" y="2620882"/>
            <a:ext cx="3885600" cy="8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 you have any questions?</a:t>
            </a:r>
            <a:endParaRPr dirty="0"/>
          </a:p>
        </p:txBody>
      </p:sp>
      <p:sp>
        <p:nvSpPr>
          <p:cNvPr id="1508" name="Google Shape;1508;p60"/>
          <p:cNvSpPr/>
          <p:nvPr/>
        </p:nvSpPr>
        <p:spPr>
          <a:xfrm>
            <a:off x="1060676" y="2092597"/>
            <a:ext cx="328904" cy="328904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9" name="Google Shape;1509;p60"/>
          <p:cNvGrpSpPr/>
          <p:nvPr/>
        </p:nvGrpSpPr>
        <p:grpSpPr>
          <a:xfrm>
            <a:off x="1759361" y="2092449"/>
            <a:ext cx="329190" cy="329199"/>
            <a:chOff x="812101" y="2571761"/>
            <a:chExt cx="417066" cy="417024"/>
          </a:xfrm>
        </p:grpSpPr>
        <p:sp>
          <p:nvSpPr>
            <p:cNvPr id="1510" name="Google Shape;1510;p60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60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60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60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" name="Google Shape;1514;p60"/>
          <p:cNvGrpSpPr/>
          <p:nvPr/>
        </p:nvGrpSpPr>
        <p:grpSpPr>
          <a:xfrm>
            <a:off x="2458185" y="2092449"/>
            <a:ext cx="329199" cy="329199"/>
            <a:chOff x="1323129" y="2571761"/>
            <a:chExt cx="417024" cy="417024"/>
          </a:xfrm>
        </p:grpSpPr>
        <p:sp>
          <p:nvSpPr>
            <p:cNvPr id="1515" name="Google Shape;1515;p60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60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60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60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9" name="Google Shape;1519;p60"/>
          <p:cNvSpPr/>
          <p:nvPr/>
        </p:nvSpPr>
        <p:spPr>
          <a:xfrm>
            <a:off x="3157002" y="2119891"/>
            <a:ext cx="329178" cy="274315"/>
          </a:xfrm>
          <a:custGeom>
            <a:avLst/>
            <a:gdLst/>
            <a:ahLst/>
            <a:cxnLst/>
            <a:rect l="l" t="t" r="r" b="b"/>
            <a:pathLst>
              <a:path w="20081" h="16377" extrusionOk="0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60"/>
          <p:cNvSpPr/>
          <p:nvPr/>
        </p:nvSpPr>
        <p:spPr>
          <a:xfrm flipH="1">
            <a:off x="6923396" y="3708275"/>
            <a:ext cx="336704" cy="336704"/>
          </a:xfrm>
          <a:custGeom>
            <a:avLst/>
            <a:gdLst/>
            <a:ahLst/>
            <a:cxnLst/>
            <a:rect l="l" t="t" r="r" b="b"/>
            <a:pathLst>
              <a:path w="18587" h="18587" extrusionOk="0">
                <a:moveTo>
                  <a:pt x="10522" y="4265"/>
                </a:moveTo>
                <a:lnTo>
                  <a:pt x="5493" y="9294"/>
                </a:lnTo>
                <a:lnTo>
                  <a:pt x="10522" y="14300"/>
                </a:lnTo>
                <a:lnTo>
                  <a:pt x="11542" y="13280"/>
                </a:lnTo>
                <a:lnTo>
                  <a:pt x="7556" y="9294"/>
                </a:lnTo>
                <a:lnTo>
                  <a:pt x="11542" y="5284"/>
                </a:lnTo>
                <a:lnTo>
                  <a:pt x="10522" y="4265"/>
                </a:lnTo>
                <a:close/>
                <a:moveTo>
                  <a:pt x="9294" y="1437"/>
                </a:moveTo>
                <a:cubicBezTo>
                  <a:pt x="13604" y="1437"/>
                  <a:pt x="17127" y="4960"/>
                  <a:pt x="17127" y="9294"/>
                </a:cubicBezTo>
                <a:cubicBezTo>
                  <a:pt x="17127" y="13604"/>
                  <a:pt x="13604" y="17127"/>
                  <a:pt x="9294" y="17127"/>
                </a:cubicBezTo>
                <a:cubicBezTo>
                  <a:pt x="4960" y="17127"/>
                  <a:pt x="1437" y="13604"/>
                  <a:pt x="1437" y="9294"/>
                </a:cubicBezTo>
                <a:cubicBezTo>
                  <a:pt x="1437" y="4960"/>
                  <a:pt x="4960" y="1437"/>
                  <a:pt x="9294" y="1437"/>
                </a:cubicBezTo>
                <a:close/>
                <a:moveTo>
                  <a:pt x="9294" y="0"/>
                </a:moveTo>
                <a:cubicBezTo>
                  <a:pt x="6814" y="0"/>
                  <a:pt x="4473" y="951"/>
                  <a:pt x="2712" y="2712"/>
                </a:cubicBezTo>
                <a:cubicBezTo>
                  <a:pt x="951" y="4473"/>
                  <a:pt x="0" y="6814"/>
                  <a:pt x="0" y="9294"/>
                </a:cubicBezTo>
                <a:cubicBezTo>
                  <a:pt x="0" y="11773"/>
                  <a:pt x="951" y="14114"/>
                  <a:pt x="2712" y="15852"/>
                </a:cubicBezTo>
                <a:cubicBezTo>
                  <a:pt x="4473" y="17614"/>
                  <a:pt x="6814" y="18587"/>
                  <a:pt x="9294" y="18587"/>
                </a:cubicBezTo>
                <a:cubicBezTo>
                  <a:pt x="11773" y="18587"/>
                  <a:pt x="14114" y="17614"/>
                  <a:pt x="15852" y="15852"/>
                </a:cubicBezTo>
                <a:cubicBezTo>
                  <a:pt x="17614" y="14114"/>
                  <a:pt x="18587" y="11773"/>
                  <a:pt x="18587" y="9294"/>
                </a:cubicBezTo>
                <a:cubicBezTo>
                  <a:pt x="18587" y="6814"/>
                  <a:pt x="17614" y="4473"/>
                  <a:pt x="15852" y="2712"/>
                </a:cubicBezTo>
                <a:cubicBezTo>
                  <a:pt x="14114" y="951"/>
                  <a:pt x="11773" y="0"/>
                  <a:pt x="92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60"/>
          <p:cNvSpPr/>
          <p:nvPr/>
        </p:nvSpPr>
        <p:spPr>
          <a:xfrm>
            <a:off x="6858328" y="1488063"/>
            <a:ext cx="336723" cy="337013"/>
          </a:xfrm>
          <a:custGeom>
            <a:avLst/>
            <a:gdLst/>
            <a:ahLst/>
            <a:cxnLst/>
            <a:rect l="l" t="t" r="r" b="b"/>
            <a:pathLst>
              <a:path w="18565" h="18581" extrusionOk="0">
                <a:moveTo>
                  <a:pt x="15647" y="1454"/>
                </a:moveTo>
                <a:cubicBezTo>
                  <a:pt x="16021" y="1454"/>
                  <a:pt x="16397" y="1593"/>
                  <a:pt x="16687" y="1871"/>
                </a:cubicBezTo>
                <a:cubicBezTo>
                  <a:pt x="16942" y="2150"/>
                  <a:pt x="17104" y="2520"/>
                  <a:pt x="17104" y="2891"/>
                </a:cubicBezTo>
                <a:cubicBezTo>
                  <a:pt x="17104" y="3285"/>
                  <a:pt x="16965" y="3656"/>
                  <a:pt x="16687" y="3934"/>
                </a:cubicBezTo>
                <a:lnTo>
                  <a:pt x="5331" y="15336"/>
                </a:lnTo>
                <a:lnTo>
                  <a:pt x="3268" y="13274"/>
                </a:lnTo>
                <a:lnTo>
                  <a:pt x="11055" y="5464"/>
                </a:lnTo>
                <a:lnTo>
                  <a:pt x="12237" y="6646"/>
                </a:lnTo>
                <a:lnTo>
                  <a:pt x="13257" y="5626"/>
                </a:lnTo>
                <a:lnTo>
                  <a:pt x="12075" y="4444"/>
                </a:lnTo>
                <a:lnTo>
                  <a:pt x="13164" y="3331"/>
                </a:lnTo>
                <a:lnTo>
                  <a:pt x="14369" y="4513"/>
                </a:lnTo>
                <a:lnTo>
                  <a:pt x="15389" y="3494"/>
                </a:lnTo>
                <a:lnTo>
                  <a:pt x="14184" y="2312"/>
                </a:lnTo>
                <a:lnTo>
                  <a:pt x="14624" y="1871"/>
                </a:lnTo>
                <a:cubicBezTo>
                  <a:pt x="14902" y="1593"/>
                  <a:pt x="15273" y="1454"/>
                  <a:pt x="15647" y="1454"/>
                </a:cubicBezTo>
                <a:close/>
                <a:moveTo>
                  <a:pt x="2411" y="14479"/>
                </a:moveTo>
                <a:lnTo>
                  <a:pt x="4103" y="16171"/>
                </a:lnTo>
                <a:lnTo>
                  <a:pt x="2550" y="16518"/>
                </a:lnTo>
                <a:lnTo>
                  <a:pt x="2063" y="16031"/>
                </a:lnTo>
                <a:lnTo>
                  <a:pt x="2411" y="14479"/>
                </a:lnTo>
                <a:close/>
                <a:moveTo>
                  <a:pt x="15647" y="0"/>
                </a:moveTo>
                <a:cubicBezTo>
                  <a:pt x="14902" y="0"/>
                  <a:pt x="14161" y="284"/>
                  <a:pt x="13605" y="852"/>
                </a:cubicBezTo>
                <a:lnTo>
                  <a:pt x="1901" y="12602"/>
                </a:lnTo>
                <a:cubicBezTo>
                  <a:pt x="1507" y="12972"/>
                  <a:pt x="1229" y="13459"/>
                  <a:pt x="1044" y="13946"/>
                </a:cubicBezTo>
                <a:lnTo>
                  <a:pt x="1044" y="13992"/>
                </a:lnTo>
                <a:lnTo>
                  <a:pt x="1" y="18581"/>
                </a:lnTo>
                <a:lnTo>
                  <a:pt x="4613" y="17561"/>
                </a:lnTo>
                <a:lnTo>
                  <a:pt x="4636" y="17538"/>
                </a:lnTo>
                <a:cubicBezTo>
                  <a:pt x="5146" y="17376"/>
                  <a:pt x="5632" y="17074"/>
                  <a:pt x="6003" y="16704"/>
                </a:cubicBezTo>
                <a:lnTo>
                  <a:pt x="17707" y="4954"/>
                </a:lnTo>
                <a:cubicBezTo>
                  <a:pt x="18263" y="4398"/>
                  <a:pt x="18564" y="3679"/>
                  <a:pt x="18564" y="2891"/>
                </a:cubicBezTo>
                <a:cubicBezTo>
                  <a:pt x="18564" y="2126"/>
                  <a:pt x="18263" y="1385"/>
                  <a:pt x="17707" y="852"/>
                </a:cubicBezTo>
                <a:cubicBezTo>
                  <a:pt x="17139" y="284"/>
                  <a:pt x="16391" y="0"/>
                  <a:pt x="15647" y="0"/>
                </a:cubicBezTo>
                <a:close/>
                <a:moveTo>
                  <a:pt x="7625" y="17121"/>
                </a:moveTo>
                <a:lnTo>
                  <a:pt x="6189" y="18581"/>
                </a:lnTo>
                <a:lnTo>
                  <a:pt x="18564" y="18581"/>
                </a:lnTo>
                <a:lnTo>
                  <a:pt x="18564" y="1712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C30E46-FE28-3A54-08C7-27D5337A1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54" y="3583294"/>
            <a:ext cx="3713046" cy="6953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1843211" y="1366460"/>
            <a:ext cx="732300" cy="73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7"/>
          <p:cNvSpPr/>
          <p:nvPr/>
        </p:nvSpPr>
        <p:spPr>
          <a:xfrm>
            <a:off x="1843211" y="2537031"/>
            <a:ext cx="732300" cy="73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7"/>
          <p:cNvSpPr/>
          <p:nvPr/>
        </p:nvSpPr>
        <p:spPr>
          <a:xfrm>
            <a:off x="1843211" y="3775929"/>
            <a:ext cx="732300" cy="732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7"/>
          <p:cNvSpPr/>
          <p:nvPr/>
        </p:nvSpPr>
        <p:spPr>
          <a:xfrm flipH="1">
            <a:off x="6858346" y="4178250"/>
            <a:ext cx="336704" cy="336704"/>
          </a:xfrm>
          <a:custGeom>
            <a:avLst/>
            <a:gdLst/>
            <a:ahLst/>
            <a:cxnLst/>
            <a:rect l="l" t="t" r="r" b="b"/>
            <a:pathLst>
              <a:path w="18587" h="18587" extrusionOk="0">
                <a:moveTo>
                  <a:pt x="10522" y="4265"/>
                </a:moveTo>
                <a:lnTo>
                  <a:pt x="5493" y="9294"/>
                </a:lnTo>
                <a:lnTo>
                  <a:pt x="10522" y="14300"/>
                </a:lnTo>
                <a:lnTo>
                  <a:pt x="11542" y="13280"/>
                </a:lnTo>
                <a:lnTo>
                  <a:pt x="7556" y="9294"/>
                </a:lnTo>
                <a:lnTo>
                  <a:pt x="11542" y="5284"/>
                </a:lnTo>
                <a:lnTo>
                  <a:pt x="10522" y="4265"/>
                </a:lnTo>
                <a:close/>
                <a:moveTo>
                  <a:pt x="9294" y="1437"/>
                </a:moveTo>
                <a:cubicBezTo>
                  <a:pt x="13604" y="1437"/>
                  <a:pt x="17127" y="4960"/>
                  <a:pt x="17127" y="9294"/>
                </a:cubicBezTo>
                <a:cubicBezTo>
                  <a:pt x="17127" y="13604"/>
                  <a:pt x="13604" y="17127"/>
                  <a:pt x="9294" y="17127"/>
                </a:cubicBezTo>
                <a:cubicBezTo>
                  <a:pt x="4960" y="17127"/>
                  <a:pt x="1437" y="13604"/>
                  <a:pt x="1437" y="9294"/>
                </a:cubicBezTo>
                <a:cubicBezTo>
                  <a:pt x="1437" y="4960"/>
                  <a:pt x="4960" y="1437"/>
                  <a:pt x="9294" y="1437"/>
                </a:cubicBezTo>
                <a:close/>
                <a:moveTo>
                  <a:pt x="9294" y="0"/>
                </a:moveTo>
                <a:cubicBezTo>
                  <a:pt x="6814" y="0"/>
                  <a:pt x="4473" y="951"/>
                  <a:pt x="2712" y="2712"/>
                </a:cubicBezTo>
                <a:cubicBezTo>
                  <a:pt x="951" y="4473"/>
                  <a:pt x="0" y="6814"/>
                  <a:pt x="0" y="9294"/>
                </a:cubicBezTo>
                <a:cubicBezTo>
                  <a:pt x="0" y="11773"/>
                  <a:pt x="951" y="14114"/>
                  <a:pt x="2712" y="15852"/>
                </a:cubicBezTo>
                <a:cubicBezTo>
                  <a:pt x="4473" y="17614"/>
                  <a:pt x="6814" y="18587"/>
                  <a:pt x="9294" y="18587"/>
                </a:cubicBezTo>
                <a:cubicBezTo>
                  <a:pt x="11773" y="18587"/>
                  <a:pt x="14114" y="17614"/>
                  <a:pt x="15852" y="15852"/>
                </a:cubicBezTo>
                <a:cubicBezTo>
                  <a:pt x="17614" y="14114"/>
                  <a:pt x="18587" y="11773"/>
                  <a:pt x="18587" y="9294"/>
                </a:cubicBezTo>
                <a:cubicBezTo>
                  <a:pt x="18587" y="6814"/>
                  <a:pt x="17614" y="4473"/>
                  <a:pt x="15852" y="2712"/>
                </a:cubicBezTo>
                <a:cubicBezTo>
                  <a:pt x="14114" y="951"/>
                  <a:pt x="11773" y="0"/>
                  <a:pt x="92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7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Nội dung </a:t>
            </a:r>
            <a:endParaRPr dirty="0"/>
          </a:p>
        </p:txBody>
      </p:sp>
      <p:sp>
        <p:nvSpPr>
          <p:cNvPr id="201" name="Google Shape;201;p27"/>
          <p:cNvSpPr txBox="1">
            <a:spLocks noGrp="1"/>
          </p:cNvSpPr>
          <p:nvPr>
            <p:ph type="subTitle" idx="2"/>
          </p:nvPr>
        </p:nvSpPr>
        <p:spPr>
          <a:xfrm>
            <a:off x="2703035" y="1556973"/>
            <a:ext cx="3764671" cy="348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Giới thiệu project</a:t>
            </a:r>
            <a:endParaRPr dirty="0"/>
          </a:p>
        </p:txBody>
      </p:sp>
      <p:sp>
        <p:nvSpPr>
          <p:cNvPr id="202" name="Google Shape;202;p27"/>
          <p:cNvSpPr txBox="1">
            <a:spLocks noGrp="1"/>
          </p:cNvSpPr>
          <p:nvPr>
            <p:ph type="title" idx="3"/>
          </p:nvPr>
        </p:nvSpPr>
        <p:spPr>
          <a:xfrm>
            <a:off x="1843211" y="1517060"/>
            <a:ext cx="732300" cy="43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4"/>
                </a:solidFill>
              </a:rPr>
              <a:t>01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5"/>
          </p:nvPr>
        </p:nvSpPr>
        <p:spPr>
          <a:xfrm>
            <a:off x="2703035" y="2723421"/>
            <a:ext cx="3965393" cy="348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Một số function sử dụng</a:t>
            </a:r>
            <a:endParaRPr dirty="0"/>
          </a:p>
        </p:txBody>
      </p:sp>
      <p:sp>
        <p:nvSpPr>
          <p:cNvPr id="205" name="Google Shape;205;p27"/>
          <p:cNvSpPr txBox="1">
            <a:spLocks noGrp="1"/>
          </p:cNvSpPr>
          <p:nvPr>
            <p:ph type="title" idx="6"/>
          </p:nvPr>
        </p:nvSpPr>
        <p:spPr>
          <a:xfrm>
            <a:off x="1843211" y="2690081"/>
            <a:ext cx="732300" cy="43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4"/>
                </a:solidFill>
              </a:rPr>
              <a:t>02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07" name="Google Shape;207;p27"/>
          <p:cNvSpPr txBox="1">
            <a:spLocks noGrp="1"/>
          </p:cNvSpPr>
          <p:nvPr>
            <p:ph type="subTitle" idx="8"/>
          </p:nvPr>
        </p:nvSpPr>
        <p:spPr>
          <a:xfrm>
            <a:off x="2703035" y="3967779"/>
            <a:ext cx="3392964" cy="348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Tính năng của project</a:t>
            </a:r>
            <a:endParaRPr dirty="0"/>
          </a:p>
        </p:txBody>
      </p:sp>
      <p:sp>
        <p:nvSpPr>
          <p:cNvPr id="208" name="Google Shape;208;p27"/>
          <p:cNvSpPr txBox="1">
            <a:spLocks noGrp="1"/>
          </p:cNvSpPr>
          <p:nvPr>
            <p:ph type="title" idx="9"/>
          </p:nvPr>
        </p:nvSpPr>
        <p:spPr>
          <a:xfrm>
            <a:off x="1843211" y="3926529"/>
            <a:ext cx="732300" cy="43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4"/>
                </a:solidFill>
              </a:rPr>
              <a:t>03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" name="Google Shape;162;p25">
            <a:hlinkClick r:id="rId3" action="ppaction://hlinksldjump"/>
            <a:extLst>
              <a:ext uri="{FF2B5EF4-FFF2-40B4-BE49-F238E27FC236}">
                <a16:creationId xmlns:a16="http://schemas.microsoft.com/office/drawing/2014/main" id="{C5FF8C10-A360-67B1-0FE9-EC6D2C896561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" name="Google Shape;165;p25">
            <a:extLst>
              <a:ext uri="{FF2B5EF4-FFF2-40B4-BE49-F238E27FC236}">
                <a16:creationId xmlns:a16="http://schemas.microsoft.com/office/drawing/2014/main" id="{B6386FFA-666A-86D3-AC13-0930B8326A8E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67;p25">
            <a:hlinkClick r:id="rId4" action="ppaction://hlinksldjump"/>
            <a:extLst>
              <a:ext uri="{FF2B5EF4-FFF2-40B4-BE49-F238E27FC236}">
                <a16:creationId xmlns:a16="http://schemas.microsoft.com/office/drawing/2014/main" id="{3281C071-57BF-D0E8-B0CA-5BEEDE1A5884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" name="Google Shape;168;p25">
            <a:hlinkClick r:id="rId4" action="ppaction://hlinksldjump"/>
            <a:extLst>
              <a:ext uri="{FF2B5EF4-FFF2-40B4-BE49-F238E27FC236}">
                <a16:creationId xmlns:a16="http://schemas.microsoft.com/office/drawing/2014/main" id="{CF85B42A-6A3D-DAA9-CA1F-EAD269655DCB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>
                <a:solidFill>
                  <a:schemeClr val="lt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/>
          <p:nvPr/>
        </p:nvSpPr>
        <p:spPr>
          <a:xfrm>
            <a:off x="8019150" y="1422372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8"/>
          <p:cNvSpPr/>
          <p:nvPr/>
        </p:nvSpPr>
        <p:spPr>
          <a:xfrm>
            <a:off x="942975" y="1454750"/>
            <a:ext cx="837300" cy="837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8"/>
          <p:cNvSpPr/>
          <p:nvPr/>
        </p:nvSpPr>
        <p:spPr>
          <a:xfrm flipH="1">
            <a:off x="4482721" y="3683886"/>
            <a:ext cx="336704" cy="336704"/>
          </a:xfrm>
          <a:custGeom>
            <a:avLst/>
            <a:gdLst/>
            <a:ahLst/>
            <a:cxnLst/>
            <a:rect l="l" t="t" r="r" b="b"/>
            <a:pathLst>
              <a:path w="18587" h="18587" extrusionOk="0">
                <a:moveTo>
                  <a:pt x="10522" y="4265"/>
                </a:moveTo>
                <a:lnTo>
                  <a:pt x="5493" y="9294"/>
                </a:lnTo>
                <a:lnTo>
                  <a:pt x="10522" y="14300"/>
                </a:lnTo>
                <a:lnTo>
                  <a:pt x="11542" y="13280"/>
                </a:lnTo>
                <a:lnTo>
                  <a:pt x="7556" y="9294"/>
                </a:lnTo>
                <a:lnTo>
                  <a:pt x="11542" y="5284"/>
                </a:lnTo>
                <a:lnTo>
                  <a:pt x="10522" y="4265"/>
                </a:lnTo>
                <a:close/>
                <a:moveTo>
                  <a:pt x="9294" y="1437"/>
                </a:moveTo>
                <a:cubicBezTo>
                  <a:pt x="13604" y="1437"/>
                  <a:pt x="17127" y="4960"/>
                  <a:pt x="17127" y="9294"/>
                </a:cubicBezTo>
                <a:cubicBezTo>
                  <a:pt x="17127" y="13604"/>
                  <a:pt x="13604" y="17127"/>
                  <a:pt x="9294" y="17127"/>
                </a:cubicBezTo>
                <a:cubicBezTo>
                  <a:pt x="4960" y="17127"/>
                  <a:pt x="1437" y="13604"/>
                  <a:pt x="1437" y="9294"/>
                </a:cubicBezTo>
                <a:cubicBezTo>
                  <a:pt x="1437" y="4960"/>
                  <a:pt x="4960" y="1437"/>
                  <a:pt x="9294" y="1437"/>
                </a:cubicBezTo>
                <a:close/>
                <a:moveTo>
                  <a:pt x="9294" y="0"/>
                </a:moveTo>
                <a:cubicBezTo>
                  <a:pt x="6814" y="0"/>
                  <a:pt x="4473" y="951"/>
                  <a:pt x="2712" y="2712"/>
                </a:cubicBezTo>
                <a:cubicBezTo>
                  <a:pt x="951" y="4473"/>
                  <a:pt x="0" y="6814"/>
                  <a:pt x="0" y="9294"/>
                </a:cubicBezTo>
                <a:cubicBezTo>
                  <a:pt x="0" y="11773"/>
                  <a:pt x="951" y="14114"/>
                  <a:pt x="2712" y="15852"/>
                </a:cubicBezTo>
                <a:cubicBezTo>
                  <a:pt x="4473" y="17614"/>
                  <a:pt x="6814" y="18587"/>
                  <a:pt x="9294" y="18587"/>
                </a:cubicBezTo>
                <a:cubicBezTo>
                  <a:pt x="11773" y="18587"/>
                  <a:pt x="14114" y="17614"/>
                  <a:pt x="15852" y="15852"/>
                </a:cubicBezTo>
                <a:cubicBezTo>
                  <a:pt x="17614" y="14114"/>
                  <a:pt x="18587" y="11773"/>
                  <a:pt x="18587" y="9294"/>
                </a:cubicBezTo>
                <a:cubicBezTo>
                  <a:pt x="18587" y="6814"/>
                  <a:pt x="17614" y="4473"/>
                  <a:pt x="15852" y="2712"/>
                </a:cubicBezTo>
                <a:cubicBezTo>
                  <a:pt x="14114" y="951"/>
                  <a:pt x="11773" y="0"/>
                  <a:pt x="92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8"/>
          <p:cNvSpPr txBox="1"/>
          <p:nvPr/>
        </p:nvSpPr>
        <p:spPr>
          <a:xfrm>
            <a:off x="1028700" y="539500"/>
            <a:ext cx="4585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accent3"/>
                </a:solidFill>
                <a:latin typeface="Questrial"/>
                <a:ea typeface="Questrial"/>
                <a:cs typeface="Questrial"/>
                <a:sym typeface="Questrial"/>
              </a:rPr>
              <a:t>2022</a:t>
            </a:r>
            <a:endParaRPr sz="1500">
              <a:solidFill>
                <a:schemeClr val="accent3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226" name="Google Shape;226;p28"/>
          <p:cNvCxnSpPr/>
          <p:nvPr/>
        </p:nvCxnSpPr>
        <p:spPr>
          <a:xfrm>
            <a:off x="978825" y="789025"/>
            <a:ext cx="62202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" name="Google Shape;227;p28"/>
          <p:cNvSpPr txBox="1">
            <a:spLocks noGrp="1"/>
          </p:cNvSpPr>
          <p:nvPr>
            <p:ph type="title"/>
          </p:nvPr>
        </p:nvSpPr>
        <p:spPr>
          <a:xfrm>
            <a:off x="814575" y="2514388"/>
            <a:ext cx="5922600" cy="908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Giới thiệu project</a:t>
            </a:r>
            <a:endParaRPr dirty="0"/>
          </a:p>
        </p:txBody>
      </p:sp>
      <p:sp>
        <p:nvSpPr>
          <p:cNvPr id="229" name="Google Shape;229;p28"/>
          <p:cNvSpPr txBox="1">
            <a:spLocks noGrp="1"/>
          </p:cNvSpPr>
          <p:nvPr>
            <p:ph type="title" idx="2"/>
          </p:nvPr>
        </p:nvSpPr>
        <p:spPr>
          <a:xfrm>
            <a:off x="942975" y="1626953"/>
            <a:ext cx="837300" cy="492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4"/>
                </a:solidFill>
              </a:rPr>
              <a:t>01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6" name="Google Shape;162;p25">
            <a:hlinkClick r:id="rId3" action="ppaction://hlinksldjump"/>
            <a:extLst>
              <a:ext uri="{FF2B5EF4-FFF2-40B4-BE49-F238E27FC236}">
                <a16:creationId xmlns:a16="http://schemas.microsoft.com/office/drawing/2014/main" id="{1B00BCDE-EFF1-1FB0-9BC5-63DC4157D5E5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" name="Google Shape;165;p25">
            <a:extLst>
              <a:ext uri="{FF2B5EF4-FFF2-40B4-BE49-F238E27FC236}">
                <a16:creationId xmlns:a16="http://schemas.microsoft.com/office/drawing/2014/main" id="{F8A96AE6-2033-E7EC-87B7-A2FE5955EB10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67;p25">
            <a:hlinkClick r:id="rId4" action="ppaction://hlinksldjump"/>
            <a:extLst>
              <a:ext uri="{FF2B5EF4-FFF2-40B4-BE49-F238E27FC236}">
                <a16:creationId xmlns:a16="http://schemas.microsoft.com/office/drawing/2014/main" id="{27630712-F5E4-EFBC-0173-4E0FB1F1F91C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" name="Google Shape;168;p25">
            <a:hlinkClick r:id="rId4" action="ppaction://hlinksldjump"/>
            <a:extLst>
              <a:ext uri="{FF2B5EF4-FFF2-40B4-BE49-F238E27FC236}">
                <a16:creationId xmlns:a16="http://schemas.microsoft.com/office/drawing/2014/main" id="{2E34CE3D-E81D-CDB7-F93A-808CE67BDB53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>
                <a:solidFill>
                  <a:schemeClr val="lt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62"/>
          <p:cNvSpPr txBox="1">
            <a:spLocks noGrp="1"/>
          </p:cNvSpPr>
          <p:nvPr>
            <p:ph type="title"/>
          </p:nvPr>
        </p:nvSpPr>
        <p:spPr>
          <a:xfrm>
            <a:off x="612925" y="539525"/>
            <a:ext cx="6814800" cy="478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Django</a:t>
            </a:r>
            <a:endParaRPr dirty="0"/>
          </a:p>
        </p:txBody>
      </p:sp>
      <p:sp>
        <p:nvSpPr>
          <p:cNvPr id="1655" name="Google Shape;1655;p62"/>
          <p:cNvSpPr txBox="1">
            <a:spLocks noGrp="1"/>
          </p:cNvSpPr>
          <p:nvPr>
            <p:ph type="body" idx="1"/>
          </p:nvPr>
        </p:nvSpPr>
        <p:spPr>
          <a:xfrm>
            <a:off x="612924" y="1265125"/>
            <a:ext cx="6976595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dirty="0">
                <a:latin typeface="Questrial" pitchFamily="2" charset="0"/>
                <a:ea typeface="Questrial" pitchFamily="2" charset="0"/>
                <a:cs typeface="Questrial" pitchFamily="2" charset="0"/>
              </a:rPr>
              <a:t>Django – một framework lập trình Web, được viết bằng ngôn ngữ lập trình Python</a:t>
            </a:r>
            <a:endParaRPr dirty="0">
              <a:latin typeface="Questrial" pitchFamily="2" charset="0"/>
              <a:ea typeface="Questrial" pitchFamily="2" charset="0"/>
              <a:cs typeface="Questrial" pitchFamily="2" charset="0"/>
            </a:endParaRPr>
          </a:p>
        </p:txBody>
      </p:sp>
      <p:sp>
        <p:nvSpPr>
          <p:cNvPr id="2" name="Google Shape;220;p28">
            <a:extLst>
              <a:ext uri="{FF2B5EF4-FFF2-40B4-BE49-F238E27FC236}">
                <a16:creationId xmlns:a16="http://schemas.microsoft.com/office/drawing/2014/main" id="{A117D2F1-DEB3-33EF-362E-D91DDE387451}"/>
              </a:ext>
            </a:extLst>
          </p:cNvPr>
          <p:cNvSpPr/>
          <p:nvPr/>
        </p:nvSpPr>
        <p:spPr>
          <a:xfrm>
            <a:off x="8019150" y="1422372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62;p25">
            <a:hlinkClick r:id="rId3" action="ppaction://hlinksldjump"/>
            <a:extLst>
              <a:ext uri="{FF2B5EF4-FFF2-40B4-BE49-F238E27FC236}">
                <a16:creationId xmlns:a16="http://schemas.microsoft.com/office/drawing/2014/main" id="{923F15E5-78D4-AB9C-804A-A7F32157EAC9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" name="Google Shape;165;p25">
            <a:extLst>
              <a:ext uri="{FF2B5EF4-FFF2-40B4-BE49-F238E27FC236}">
                <a16:creationId xmlns:a16="http://schemas.microsoft.com/office/drawing/2014/main" id="{D27E1D1D-5C95-17C3-9891-0FCB9671F181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7;p25">
            <a:hlinkClick r:id="rId4" action="ppaction://hlinksldjump"/>
            <a:extLst>
              <a:ext uri="{FF2B5EF4-FFF2-40B4-BE49-F238E27FC236}">
                <a16:creationId xmlns:a16="http://schemas.microsoft.com/office/drawing/2014/main" id="{C8363018-5A03-9DCA-721C-23197BA566EB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168;p25">
            <a:hlinkClick r:id="rId4" action="ppaction://hlinksldjump"/>
            <a:extLst>
              <a:ext uri="{FF2B5EF4-FFF2-40B4-BE49-F238E27FC236}">
                <a16:creationId xmlns:a16="http://schemas.microsoft.com/office/drawing/2014/main" id="{78F87CF5-A9EC-CF0C-8569-092ED38F162A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>
                <a:solidFill>
                  <a:schemeClr val="lt2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1026" name="Picture 2" descr="3 THINGS YOU NEED-TO-KNOW TO EFFICIENTLY USE DJANGO - ICTS Custom Software">
            <a:extLst>
              <a:ext uri="{FF2B5EF4-FFF2-40B4-BE49-F238E27FC236}">
                <a16:creationId xmlns:a16="http://schemas.microsoft.com/office/drawing/2014/main" id="{7D38DCEF-E9FD-8C45-D596-4C38C09BC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29" y="1943625"/>
            <a:ext cx="4386771" cy="238867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655;p62">
            <a:extLst>
              <a:ext uri="{FF2B5EF4-FFF2-40B4-BE49-F238E27FC236}">
                <a16:creationId xmlns:a16="http://schemas.microsoft.com/office/drawing/2014/main" id="{CA570224-D583-155E-8B93-6CE8566CC23F}"/>
              </a:ext>
            </a:extLst>
          </p:cNvPr>
          <p:cNvSpPr txBox="1">
            <a:spLocks/>
          </p:cNvSpPr>
          <p:nvPr/>
        </p:nvSpPr>
        <p:spPr>
          <a:xfrm>
            <a:off x="5262389" y="1852371"/>
            <a:ext cx="2327130" cy="1571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285750" indent="-285750">
              <a:lnSpc>
                <a:spcPct val="200000"/>
              </a:lnSpc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Nhanh</a:t>
            </a:r>
            <a:r>
              <a:rPr lang="en-US" dirty="0">
                <a:latin typeface="Questrial" pitchFamily="2" charset="0"/>
                <a:ea typeface="Questrial" pitchFamily="2" charset="0"/>
                <a:cs typeface="Questrial" pitchFamily="2" charset="0"/>
              </a:rPr>
              <a:t> </a:t>
            </a: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chóng</a:t>
            </a:r>
            <a:endParaRPr lang="en-US" dirty="0">
              <a:latin typeface="Questrial" pitchFamily="2" charset="0"/>
              <a:ea typeface="Questrial" pitchFamily="2" charset="0"/>
              <a:cs typeface="Questrial" pitchFamily="2" charset="0"/>
            </a:endParaRPr>
          </a:p>
          <a:p>
            <a:pPr marL="285750" indent="-285750">
              <a:lnSpc>
                <a:spcPct val="200000"/>
              </a:lnSpc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Đa</a:t>
            </a:r>
            <a:r>
              <a:rPr lang="en-US" dirty="0">
                <a:latin typeface="Questrial" pitchFamily="2" charset="0"/>
                <a:ea typeface="Questrial" pitchFamily="2" charset="0"/>
                <a:cs typeface="Questrial" pitchFamily="2" charset="0"/>
              </a:rPr>
              <a:t> </a:t>
            </a: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nền</a:t>
            </a:r>
            <a:r>
              <a:rPr lang="en-US" dirty="0">
                <a:latin typeface="Questrial" pitchFamily="2" charset="0"/>
                <a:ea typeface="Questrial" pitchFamily="2" charset="0"/>
                <a:cs typeface="Questrial" pitchFamily="2" charset="0"/>
              </a:rPr>
              <a:t> </a:t>
            </a: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tảng</a:t>
            </a:r>
            <a:endParaRPr lang="en-US" dirty="0">
              <a:latin typeface="Questrial" pitchFamily="2" charset="0"/>
              <a:ea typeface="Questrial" pitchFamily="2" charset="0"/>
              <a:cs typeface="Questrial" pitchFamily="2" charset="0"/>
            </a:endParaRPr>
          </a:p>
          <a:p>
            <a:pPr marL="285750" indent="-285750">
              <a:lnSpc>
                <a:spcPct val="200000"/>
              </a:lnSpc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Thiết</a:t>
            </a:r>
            <a:r>
              <a:rPr lang="en-US" dirty="0">
                <a:latin typeface="Questrial" pitchFamily="2" charset="0"/>
                <a:ea typeface="Questrial" pitchFamily="2" charset="0"/>
                <a:cs typeface="Questrial" pitchFamily="2" charset="0"/>
              </a:rPr>
              <a:t> </a:t>
            </a: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kế</a:t>
            </a:r>
            <a:r>
              <a:rPr lang="en-US" dirty="0">
                <a:latin typeface="Questrial" pitchFamily="2" charset="0"/>
                <a:ea typeface="Questrial" pitchFamily="2" charset="0"/>
                <a:cs typeface="Questrial" pitchFamily="2" charset="0"/>
              </a:rPr>
              <a:t> </a:t>
            </a: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thực</a:t>
            </a:r>
            <a:r>
              <a:rPr lang="en-US" dirty="0">
                <a:latin typeface="Questrial" pitchFamily="2" charset="0"/>
                <a:ea typeface="Questrial" pitchFamily="2" charset="0"/>
                <a:cs typeface="Questrial" pitchFamily="2" charset="0"/>
              </a:rPr>
              <a:t> </a:t>
            </a: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dụng</a:t>
            </a:r>
            <a:endParaRPr lang="en-US" dirty="0">
              <a:latin typeface="Questrial" pitchFamily="2" charset="0"/>
              <a:ea typeface="Questrial" pitchFamily="2" charset="0"/>
              <a:cs typeface="Questrial" pitchFamily="2" charset="0"/>
            </a:endParaRPr>
          </a:p>
          <a:p>
            <a:pPr marL="285750" indent="-285750">
              <a:lnSpc>
                <a:spcPct val="200000"/>
              </a:lnSpc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Questrial" pitchFamily="2" charset="0"/>
                <a:ea typeface="Questrial" pitchFamily="2" charset="0"/>
                <a:cs typeface="Questrial" pitchFamily="2" charset="0"/>
              </a:rPr>
              <a:t>Free </a:t>
            </a:r>
            <a:r>
              <a:rPr lang="en-US" dirty="0" err="1">
                <a:latin typeface="Questrial" pitchFamily="2" charset="0"/>
                <a:ea typeface="Questrial" pitchFamily="2" charset="0"/>
                <a:cs typeface="Questrial" pitchFamily="2" charset="0"/>
              </a:rPr>
              <a:t>và</a:t>
            </a:r>
            <a:r>
              <a:rPr lang="en-US" dirty="0">
                <a:latin typeface="Questrial" pitchFamily="2" charset="0"/>
                <a:ea typeface="Questrial" pitchFamily="2" charset="0"/>
                <a:cs typeface="Questrial" pitchFamily="2" charset="0"/>
              </a:rPr>
              <a:t> open source</a:t>
            </a:r>
            <a:endParaRPr lang="vi-VN" dirty="0">
              <a:latin typeface="Questrial" pitchFamily="2" charset="0"/>
              <a:ea typeface="Questrial" pitchFamily="2" charset="0"/>
              <a:cs typeface="Questria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264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23;p41">
            <a:extLst>
              <a:ext uri="{FF2B5EF4-FFF2-40B4-BE49-F238E27FC236}">
                <a16:creationId xmlns:a16="http://schemas.microsoft.com/office/drawing/2014/main" id="{925BA27E-B530-7416-2E2D-39F7BEEC8B67}"/>
              </a:ext>
            </a:extLst>
          </p:cNvPr>
          <p:cNvSpPr/>
          <p:nvPr/>
        </p:nvSpPr>
        <p:spPr>
          <a:xfrm>
            <a:off x="8019150" y="2691057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1" name="Google Shape;221;p28"/>
          <p:cNvSpPr/>
          <p:nvPr/>
        </p:nvSpPr>
        <p:spPr>
          <a:xfrm>
            <a:off x="942975" y="1454750"/>
            <a:ext cx="837300" cy="837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8"/>
          <p:cNvSpPr/>
          <p:nvPr/>
        </p:nvSpPr>
        <p:spPr>
          <a:xfrm flipH="1">
            <a:off x="4482721" y="3683886"/>
            <a:ext cx="336704" cy="336704"/>
          </a:xfrm>
          <a:custGeom>
            <a:avLst/>
            <a:gdLst/>
            <a:ahLst/>
            <a:cxnLst/>
            <a:rect l="l" t="t" r="r" b="b"/>
            <a:pathLst>
              <a:path w="18587" h="18587" extrusionOk="0">
                <a:moveTo>
                  <a:pt x="10522" y="4265"/>
                </a:moveTo>
                <a:lnTo>
                  <a:pt x="5493" y="9294"/>
                </a:lnTo>
                <a:lnTo>
                  <a:pt x="10522" y="14300"/>
                </a:lnTo>
                <a:lnTo>
                  <a:pt x="11542" y="13280"/>
                </a:lnTo>
                <a:lnTo>
                  <a:pt x="7556" y="9294"/>
                </a:lnTo>
                <a:lnTo>
                  <a:pt x="11542" y="5284"/>
                </a:lnTo>
                <a:lnTo>
                  <a:pt x="10522" y="4265"/>
                </a:lnTo>
                <a:close/>
                <a:moveTo>
                  <a:pt x="9294" y="1437"/>
                </a:moveTo>
                <a:cubicBezTo>
                  <a:pt x="13604" y="1437"/>
                  <a:pt x="17127" y="4960"/>
                  <a:pt x="17127" y="9294"/>
                </a:cubicBezTo>
                <a:cubicBezTo>
                  <a:pt x="17127" y="13604"/>
                  <a:pt x="13604" y="17127"/>
                  <a:pt x="9294" y="17127"/>
                </a:cubicBezTo>
                <a:cubicBezTo>
                  <a:pt x="4960" y="17127"/>
                  <a:pt x="1437" y="13604"/>
                  <a:pt x="1437" y="9294"/>
                </a:cubicBezTo>
                <a:cubicBezTo>
                  <a:pt x="1437" y="4960"/>
                  <a:pt x="4960" y="1437"/>
                  <a:pt x="9294" y="1437"/>
                </a:cubicBezTo>
                <a:close/>
                <a:moveTo>
                  <a:pt x="9294" y="0"/>
                </a:moveTo>
                <a:cubicBezTo>
                  <a:pt x="6814" y="0"/>
                  <a:pt x="4473" y="951"/>
                  <a:pt x="2712" y="2712"/>
                </a:cubicBezTo>
                <a:cubicBezTo>
                  <a:pt x="951" y="4473"/>
                  <a:pt x="0" y="6814"/>
                  <a:pt x="0" y="9294"/>
                </a:cubicBezTo>
                <a:cubicBezTo>
                  <a:pt x="0" y="11773"/>
                  <a:pt x="951" y="14114"/>
                  <a:pt x="2712" y="15852"/>
                </a:cubicBezTo>
                <a:cubicBezTo>
                  <a:pt x="4473" y="17614"/>
                  <a:pt x="6814" y="18587"/>
                  <a:pt x="9294" y="18587"/>
                </a:cubicBezTo>
                <a:cubicBezTo>
                  <a:pt x="11773" y="18587"/>
                  <a:pt x="14114" y="17614"/>
                  <a:pt x="15852" y="15852"/>
                </a:cubicBezTo>
                <a:cubicBezTo>
                  <a:pt x="17614" y="14114"/>
                  <a:pt x="18587" y="11773"/>
                  <a:pt x="18587" y="9294"/>
                </a:cubicBezTo>
                <a:cubicBezTo>
                  <a:pt x="18587" y="6814"/>
                  <a:pt x="17614" y="4473"/>
                  <a:pt x="15852" y="2712"/>
                </a:cubicBezTo>
                <a:cubicBezTo>
                  <a:pt x="14114" y="951"/>
                  <a:pt x="11773" y="0"/>
                  <a:pt x="92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8"/>
          <p:cNvSpPr txBox="1"/>
          <p:nvPr/>
        </p:nvSpPr>
        <p:spPr>
          <a:xfrm>
            <a:off x="1028700" y="539500"/>
            <a:ext cx="45858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>
                <a:solidFill>
                  <a:schemeClr val="accent3"/>
                </a:solidFill>
                <a:latin typeface="Questrial"/>
                <a:ea typeface="Questrial"/>
                <a:cs typeface="Questrial"/>
                <a:sym typeface="Questrial"/>
              </a:rPr>
              <a:t>2022</a:t>
            </a:r>
            <a:endParaRPr sz="1500">
              <a:solidFill>
                <a:schemeClr val="accent3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226" name="Google Shape;226;p28"/>
          <p:cNvCxnSpPr/>
          <p:nvPr/>
        </p:nvCxnSpPr>
        <p:spPr>
          <a:xfrm>
            <a:off x="978825" y="789025"/>
            <a:ext cx="62202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" name="Google Shape;227;p28"/>
          <p:cNvSpPr txBox="1">
            <a:spLocks noGrp="1"/>
          </p:cNvSpPr>
          <p:nvPr>
            <p:ph type="title"/>
          </p:nvPr>
        </p:nvSpPr>
        <p:spPr>
          <a:xfrm>
            <a:off x="814575" y="2514388"/>
            <a:ext cx="5922600" cy="908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Một số function</a:t>
            </a:r>
            <a:endParaRPr dirty="0"/>
          </a:p>
        </p:txBody>
      </p:sp>
      <p:sp>
        <p:nvSpPr>
          <p:cNvPr id="229" name="Google Shape;229;p28"/>
          <p:cNvSpPr txBox="1">
            <a:spLocks noGrp="1"/>
          </p:cNvSpPr>
          <p:nvPr>
            <p:ph type="title" idx="2"/>
          </p:nvPr>
        </p:nvSpPr>
        <p:spPr>
          <a:xfrm>
            <a:off x="942975" y="1626953"/>
            <a:ext cx="837300" cy="492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chemeClr val="accent4"/>
                </a:solidFill>
              </a:rPr>
              <a:t>02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6" name="Google Shape;162;p25">
            <a:hlinkClick r:id="rId3" action="ppaction://hlinksldjump"/>
            <a:extLst>
              <a:ext uri="{FF2B5EF4-FFF2-40B4-BE49-F238E27FC236}">
                <a16:creationId xmlns:a16="http://schemas.microsoft.com/office/drawing/2014/main" id="{1B00BCDE-EFF1-1FB0-9BC5-63DC4157D5E5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" name="Google Shape;165;p25">
            <a:extLst>
              <a:ext uri="{FF2B5EF4-FFF2-40B4-BE49-F238E27FC236}">
                <a16:creationId xmlns:a16="http://schemas.microsoft.com/office/drawing/2014/main" id="{F8A96AE6-2033-E7EC-87B7-A2FE5955EB10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67;p25">
            <a:hlinkClick r:id="rId4" action="ppaction://hlinksldjump"/>
            <a:extLst>
              <a:ext uri="{FF2B5EF4-FFF2-40B4-BE49-F238E27FC236}">
                <a16:creationId xmlns:a16="http://schemas.microsoft.com/office/drawing/2014/main" id="{27630712-F5E4-EFBC-0173-4E0FB1F1F91C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" name="Google Shape;168;p25">
            <a:hlinkClick r:id="rId4" action="ppaction://hlinksldjump"/>
            <a:extLst>
              <a:ext uri="{FF2B5EF4-FFF2-40B4-BE49-F238E27FC236}">
                <a16:creationId xmlns:a16="http://schemas.microsoft.com/office/drawing/2014/main" id="{2E34CE3D-E81D-CDB7-F93A-808CE67BDB53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128798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>
            <a:extLst>
              <a:ext uri="{FF2B5EF4-FFF2-40B4-BE49-F238E27FC236}">
                <a16:creationId xmlns:a16="http://schemas.microsoft.com/office/drawing/2014/main" id="{9DBA969B-F096-8C89-A698-AD3F8803CD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13225" y="610012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cxnSp>
        <p:nvCxnSpPr>
          <p:cNvPr id="5" name="Google Shape;860;p46">
            <a:extLst>
              <a:ext uri="{FF2B5EF4-FFF2-40B4-BE49-F238E27FC236}">
                <a16:creationId xmlns:a16="http://schemas.microsoft.com/office/drawing/2014/main" id="{8BE14393-1335-6991-7E2D-897D2889B447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845858" y="822225"/>
            <a:ext cx="1" cy="673467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7">
            <a:extLst>
              <a:ext uri="{FF2B5EF4-FFF2-40B4-BE49-F238E27FC236}">
                <a16:creationId xmlns:a16="http://schemas.microsoft.com/office/drawing/2014/main" id="{ADF1123A-EACD-A191-7A88-D6DEF51E9F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13225" y="1473557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cxnSp>
        <p:nvCxnSpPr>
          <p:cNvPr id="8" name="Google Shape;860;p46">
            <a:extLst>
              <a:ext uri="{FF2B5EF4-FFF2-40B4-BE49-F238E27FC236}">
                <a16:creationId xmlns:a16="http://schemas.microsoft.com/office/drawing/2014/main" id="{C219AE75-A6BA-5943-D744-C3DF2038296E}"/>
              </a:ext>
            </a:extLst>
          </p:cNvPr>
          <p:cNvCxnSpPr>
            <a:cxnSpLocks/>
          </p:cNvCxnSpPr>
          <p:nvPr/>
        </p:nvCxnSpPr>
        <p:spPr>
          <a:xfrm flipH="1">
            <a:off x="845858" y="1692558"/>
            <a:ext cx="1" cy="781167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" name="Picture 7">
            <a:extLst>
              <a:ext uri="{FF2B5EF4-FFF2-40B4-BE49-F238E27FC236}">
                <a16:creationId xmlns:a16="http://schemas.microsoft.com/office/drawing/2014/main" id="{07804C09-7FC4-4E3A-E749-CE0A8E6F69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13225" y="2307272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2" name="Google Shape;852;p46">
            <a:extLst>
              <a:ext uri="{FF2B5EF4-FFF2-40B4-BE49-F238E27FC236}">
                <a16:creationId xmlns:a16="http://schemas.microsoft.com/office/drawing/2014/main" id="{959EAA0D-0258-CCDC-3C0B-C4E1DCC4BF31}"/>
              </a:ext>
            </a:extLst>
          </p:cNvPr>
          <p:cNvSpPr txBox="1"/>
          <p:nvPr/>
        </p:nvSpPr>
        <p:spPr>
          <a:xfrm>
            <a:off x="1204914" y="555425"/>
            <a:ext cx="2961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core</a:t>
            </a:r>
            <a:endParaRPr sz="21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" name="Google Shape;853;p46">
            <a:extLst>
              <a:ext uri="{FF2B5EF4-FFF2-40B4-BE49-F238E27FC236}">
                <a16:creationId xmlns:a16="http://schemas.microsoft.com/office/drawing/2014/main" id="{EE3FF0B0-CE18-7F69-BFEA-99771E9E822B}"/>
              </a:ext>
            </a:extLst>
          </p:cNvPr>
          <p:cNvSpPr txBox="1"/>
          <p:nvPr/>
        </p:nvSpPr>
        <p:spPr>
          <a:xfrm>
            <a:off x="1204914" y="929141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views.py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4" name="Google Shape;858;p46">
            <a:extLst>
              <a:ext uri="{FF2B5EF4-FFF2-40B4-BE49-F238E27FC236}">
                <a16:creationId xmlns:a16="http://schemas.microsoft.com/office/drawing/2014/main" id="{A9626CEB-5AFA-2663-78A1-9703B95E351E}"/>
              </a:ext>
            </a:extLst>
          </p:cNvPr>
          <p:cNvSpPr txBox="1"/>
          <p:nvPr/>
        </p:nvSpPr>
        <p:spPr>
          <a:xfrm>
            <a:off x="1204914" y="1406483"/>
            <a:ext cx="2961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fr" sz="21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rojects</a:t>
            </a:r>
            <a:endParaRPr sz="21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5" name="Google Shape;859;p46">
            <a:extLst>
              <a:ext uri="{FF2B5EF4-FFF2-40B4-BE49-F238E27FC236}">
                <a16:creationId xmlns:a16="http://schemas.microsoft.com/office/drawing/2014/main" id="{5EF943B4-2B09-5058-6BDF-D08CAAF05ACE}"/>
              </a:ext>
            </a:extLst>
          </p:cNvPr>
          <p:cNvSpPr txBox="1"/>
          <p:nvPr/>
        </p:nvSpPr>
        <p:spPr>
          <a:xfrm>
            <a:off x="1204914" y="1780199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forms.py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6" name="Google Shape;855;p46">
            <a:extLst>
              <a:ext uri="{FF2B5EF4-FFF2-40B4-BE49-F238E27FC236}">
                <a16:creationId xmlns:a16="http://schemas.microsoft.com/office/drawing/2014/main" id="{83DD2E16-D914-D805-399E-BE3CB6D94507}"/>
              </a:ext>
            </a:extLst>
          </p:cNvPr>
          <p:cNvSpPr txBox="1"/>
          <p:nvPr/>
        </p:nvSpPr>
        <p:spPr>
          <a:xfrm>
            <a:off x="1204914" y="2248586"/>
            <a:ext cx="2961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</a:t>
            </a:r>
            <a:r>
              <a:rPr lang="fr" sz="21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egister</a:t>
            </a:r>
            <a:endParaRPr sz="21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7" name="Google Shape;856;p46">
            <a:extLst>
              <a:ext uri="{FF2B5EF4-FFF2-40B4-BE49-F238E27FC236}">
                <a16:creationId xmlns:a16="http://schemas.microsoft.com/office/drawing/2014/main" id="{262F39F1-1CD3-8E25-2501-F5D6A8E2DBDD}"/>
              </a:ext>
            </a:extLst>
          </p:cNvPr>
          <p:cNvSpPr txBox="1"/>
          <p:nvPr/>
        </p:nvSpPr>
        <p:spPr>
          <a:xfrm>
            <a:off x="1647161" y="3040799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admin.py</a:t>
            </a:r>
          </a:p>
          <a:p>
            <a:pPr marL="22860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forms.py</a:t>
            </a:r>
          </a:p>
          <a:p>
            <a:pPr marL="22860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models.py</a:t>
            </a:r>
          </a:p>
          <a:p>
            <a:pPr marL="22860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urls.py</a:t>
            </a:r>
          </a:p>
          <a:p>
            <a:pPr marL="228600" lvl="0" indent="-203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views.py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18" name="Picture 7">
            <a:extLst>
              <a:ext uri="{FF2B5EF4-FFF2-40B4-BE49-F238E27FC236}">
                <a16:creationId xmlns:a16="http://schemas.microsoft.com/office/drawing/2014/main" id="{D6CC22EA-F037-B877-9923-9204B047B8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02601" y="2734516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9" name="Google Shape;855;p46">
            <a:extLst>
              <a:ext uri="{FF2B5EF4-FFF2-40B4-BE49-F238E27FC236}">
                <a16:creationId xmlns:a16="http://schemas.microsoft.com/office/drawing/2014/main" id="{2C6281DB-EFDB-EB1C-96A9-BECCF1F441CA}"/>
              </a:ext>
            </a:extLst>
          </p:cNvPr>
          <p:cNvSpPr txBox="1"/>
          <p:nvPr/>
        </p:nvSpPr>
        <p:spPr>
          <a:xfrm>
            <a:off x="1647161" y="2671457"/>
            <a:ext cx="2961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templates</a:t>
            </a:r>
            <a:endParaRPr sz="21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21" name="Google Shape;860;p46">
            <a:extLst>
              <a:ext uri="{FF2B5EF4-FFF2-40B4-BE49-F238E27FC236}">
                <a16:creationId xmlns:a16="http://schemas.microsoft.com/office/drawing/2014/main" id="{39D14914-0969-A2CA-F029-107F602A4449}"/>
              </a:ext>
            </a:extLst>
          </p:cNvPr>
          <p:cNvCxnSpPr>
            <a:cxnSpLocks/>
          </p:cNvCxnSpPr>
          <p:nvPr/>
        </p:nvCxnSpPr>
        <p:spPr>
          <a:xfrm flipH="1">
            <a:off x="838200" y="2529528"/>
            <a:ext cx="7659" cy="305112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860;p46">
            <a:extLst>
              <a:ext uri="{FF2B5EF4-FFF2-40B4-BE49-F238E27FC236}">
                <a16:creationId xmlns:a16="http://schemas.microsoft.com/office/drawing/2014/main" id="{35FC5E6A-F9B5-5C90-DE01-97DDC71F0309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845858" y="2840622"/>
            <a:ext cx="356743" cy="1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Google Shape;723;p41">
            <a:extLst>
              <a:ext uri="{FF2B5EF4-FFF2-40B4-BE49-F238E27FC236}">
                <a16:creationId xmlns:a16="http://schemas.microsoft.com/office/drawing/2014/main" id="{F78345D9-5652-8F70-239C-D4648A3146D2}"/>
              </a:ext>
            </a:extLst>
          </p:cNvPr>
          <p:cNvSpPr/>
          <p:nvPr/>
        </p:nvSpPr>
        <p:spPr>
          <a:xfrm>
            <a:off x="8019150" y="2691057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Google Shape;162;p25">
            <a:hlinkClick r:id="rId5" action="ppaction://hlinksldjump"/>
            <a:extLst>
              <a:ext uri="{FF2B5EF4-FFF2-40B4-BE49-F238E27FC236}">
                <a16:creationId xmlns:a16="http://schemas.microsoft.com/office/drawing/2014/main" id="{642CB2AF-D076-80BE-524F-A52D59A75C6A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6" name="Google Shape;165;p25">
            <a:extLst>
              <a:ext uri="{FF2B5EF4-FFF2-40B4-BE49-F238E27FC236}">
                <a16:creationId xmlns:a16="http://schemas.microsoft.com/office/drawing/2014/main" id="{D2DDFEC7-7E47-3AC4-0452-8284852E91FD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167;p25">
            <a:hlinkClick r:id="rId6" action="ppaction://hlinksldjump"/>
            <a:extLst>
              <a:ext uri="{FF2B5EF4-FFF2-40B4-BE49-F238E27FC236}">
                <a16:creationId xmlns:a16="http://schemas.microsoft.com/office/drawing/2014/main" id="{5E3FCAE8-2112-679E-4167-3B462DC5A991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8" name="Google Shape;168;p25">
            <a:hlinkClick r:id="rId6" action="ppaction://hlinksldjump"/>
            <a:extLst>
              <a:ext uri="{FF2B5EF4-FFF2-40B4-BE49-F238E27FC236}">
                <a16:creationId xmlns:a16="http://schemas.microsoft.com/office/drawing/2014/main" id="{CC0247E3-2C3A-857D-EEC3-9515CC9DD721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3"/>
          <p:cNvSpPr/>
          <p:nvPr/>
        </p:nvSpPr>
        <p:spPr>
          <a:xfrm>
            <a:off x="713200" y="1514075"/>
            <a:ext cx="6714600" cy="4476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37" name="Google Shape;437;p33"/>
          <p:cNvGraphicFramePr/>
          <p:nvPr>
            <p:extLst>
              <p:ext uri="{D42A27DB-BD31-4B8C-83A1-F6EECF244321}">
                <p14:modId xmlns:p14="http://schemas.microsoft.com/office/powerpoint/2010/main" val="3408995524"/>
              </p:ext>
            </p:extLst>
          </p:nvPr>
        </p:nvGraphicFramePr>
        <p:xfrm>
          <a:off x="720745" y="1571950"/>
          <a:ext cx="6714600" cy="3068935"/>
        </p:xfrm>
        <a:graphic>
          <a:graphicData uri="http://schemas.openxmlformats.org/drawingml/2006/table">
            <a:tbl>
              <a:tblPr>
                <a:noFill/>
                <a:tableStyleId>{810F2657-C762-4183-A5F9-408D8E324673}</a:tableStyleId>
              </a:tblPr>
              <a:tblGrid>
                <a:gridCol w="716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6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149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21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functions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6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</a:t>
                      </a:r>
                      <a:r>
                        <a:rPr lang="fr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ef index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lấy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template index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hiển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thị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cho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dùng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819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</a:t>
                      </a:r>
                      <a:r>
                        <a:rPr lang="fr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ef login_view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chuyển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đến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trang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đăng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nhập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cho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dùng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điền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tài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khoản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,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nếu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: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1" dirty="0" err="1">
                          <a:solidFill>
                            <a:schemeClr val="accent2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đúng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: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truy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cập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tài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khoản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người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dùng</a:t>
                      </a:r>
                      <a:endParaRPr lang="en-US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b="1" dirty="0" err="1">
                          <a:solidFill>
                            <a:schemeClr val="accent2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sai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: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đăng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nhập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lại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(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sử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dụng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b="1" dirty="0">
                          <a:solidFill>
                            <a:schemeClr val="tx2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authentication form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để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check)</a:t>
                      </a: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</a:t>
                      </a:r>
                      <a:r>
                        <a:rPr lang="fr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ef logout_view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đ</a:t>
                      </a:r>
                      <a:r>
                        <a:rPr lang="fr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ăng xuất khỏi tài khoản người d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u</a:t>
                      </a:r>
                      <a:r>
                        <a:rPr lang="fr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ng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73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</a:t>
                      </a:r>
                      <a:r>
                        <a:rPr lang="fr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ef context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</a:t>
                      </a:r>
                      <a:r>
                        <a:rPr lang="fr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ictionary giúp lấy thông tin người dùng đã lưu từ data base và hiển thị lên trên trang web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38" name="Google Shape;438;p33"/>
          <p:cNvSpPr/>
          <p:nvPr/>
        </p:nvSpPr>
        <p:spPr>
          <a:xfrm>
            <a:off x="933925" y="2103901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33"/>
          <p:cNvSpPr/>
          <p:nvPr/>
        </p:nvSpPr>
        <p:spPr>
          <a:xfrm>
            <a:off x="937032" y="3741565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3"/>
          <p:cNvSpPr/>
          <p:nvPr/>
        </p:nvSpPr>
        <p:spPr>
          <a:xfrm>
            <a:off x="933925" y="2958434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23;p41">
            <a:extLst>
              <a:ext uri="{FF2B5EF4-FFF2-40B4-BE49-F238E27FC236}">
                <a16:creationId xmlns:a16="http://schemas.microsoft.com/office/drawing/2014/main" id="{8949F855-3F69-95C9-7EA6-E014FE10A969}"/>
              </a:ext>
            </a:extLst>
          </p:cNvPr>
          <p:cNvSpPr/>
          <p:nvPr/>
        </p:nvSpPr>
        <p:spPr>
          <a:xfrm>
            <a:off x="8019150" y="2691057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162;p25">
            <a:hlinkClick r:id="rId3" action="ppaction://hlinksldjump"/>
            <a:extLst>
              <a:ext uri="{FF2B5EF4-FFF2-40B4-BE49-F238E27FC236}">
                <a16:creationId xmlns:a16="http://schemas.microsoft.com/office/drawing/2014/main" id="{D1E494BA-42C9-C096-0554-0A9F4856202C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" name="Google Shape;165;p25">
            <a:extLst>
              <a:ext uri="{FF2B5EF4-FFF2-40B4-BE49-F238E27FC236}">
                <a16:creationId xmlns:a16="http://schemas.microsoft.com/office/drawing/2014/main" id="{A158BD7C-B224-B6EE-AAAD-4A61607D0D05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67;p25">
            <a:hlinkClick r:id="rId4" action="ppaction://hlinksldjump"/>
            <a:extLst>
              <a:ext uri="{FF2B5EF4-FFF2-40B4-BE49-F238E27FC236}">
                <a16:creationId xmlns:a16="http://schemas.microsoft.com/office/drawing/2014/main" id="{C3366760-8F4D-DB0B-481B-10DBD496AA1B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" name="Google Shape;168;p25">
            <a:hlinkClick r:id="rId4" action="ppaction://hlinksldjump"/>
            <a:extLst>
              <a:ext uri="{FF2B5EF4-FFF2-40B4-BE49-F238E27FC236}">
                <a16:creationId xmlns:a16="http://schemas.microsoft.com/office/drawing/2014/main" id="{CF15E85B-A26C-8630-6CE2-5981200E1D4F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9" name="Picture 7">
            <a:extLst>
              <a:ext uri="{FF2B5EF4-FFF2-40B4-BE49-F238E27FC236}">
                <a16:creationId xmlns:a16="http://schemas.microsoft.com/office/drawing/2014/main" id="{91523A4D-FCBF-7A38-BEE6-120F61648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713200" y="619147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0" name="Google Shape;852;p46">
            <a:extLst>
              <a:ext uri="{FF2B5EF4-FFF2-40B4-BE49-F238E27FC236}">
                <a16:creationId xmlns:a16="http://schemas.microsoft.com/office/drawing/2014/main" id="{31AB8FC4-1562-E211-4584-51F231C5A60E}"/>
              </a:ext>
            </a:extLst>
          </p:cNvPr>
          <p:cNvSpPr txBox="1"/>
          <p:nvPr/>
        </p:nvSpPr>
        <p:spPr>
          <a:xfrm>
            <a:off x="1204889" y="552985"/>
            <a:ext cx="2961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core</a:t>
            </a:r>
            <a:endParaRPr sz="21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" name="Google Shape;853;p46">
            <a:extLst>
              <a:ext uri="{FF2B5EF4-FFF2-40B4-BE49-F238E27FC236}">
                <a16:creationId xmlns:a16="http://schemas.microsoft.com/office/drawing/2014/main" id="{B095DF9B-71C5-2977-868F-1161008C316E}"/>
              </a:ext>
            </a:extLst>
          </p:cNvPr>
          <p:cNvSpPr txBox="1"/>
          <p:nvPr/>
        </p:nvSpPr>
        <p:spPr>
          <a:xfrm>
            <a:off x="1204889" y="964801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sz="18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views.py</a:t>
            </a:r>
            <a:endParaRPr sz="18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8" name="Google Shape;442;p33">
            <a:extLst>
              <a:ext uri="{FF2B5EF4-FFF2-40B4-BE49-F238E27FC236}">
                <a16:creationId xmlns:a16="http://schemas.microsoft.com/office/drawing/2014/main" id="{48859F93-4633-A0BF-7331-6986FAD4B3A1}"/>
              </a:ext>
            </a:extLst>
          </p:cNvPr>
          <p:cNvSpPr/>
          <p:nvPr/>
        </p:nvSpPr>
        <p:spPr>
          <a:xfrm>
            <a:off x="933925" y="4236700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25F5858F-0FE4-DC18-1718-21FBD06CC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13200" y="619147"/>
            <a:ext cx="265267" cy="21221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4" name="Google Shape;852;p46">
            <a:extLst>
              <a:ext uri="{FF2B5EF4-FFF2-40B4-BE49-F238E27FC236}">
                <a16:creationId xmlns:a16="http://schemas.microsoft.com/office/drawing/2014/main" id="{B730C41B-D568-60F1-E1F7-EA4519351201}"/>
              </a:ext>
            </a:extLst>
          </p:cNvPr>
          <p:cNvSpPr txBox="1"/>
          <p:nvPr/>
        </p:nvSpPr>
        <p:spPr>
          <a:xfrm>
            <a:off x="1204889" y="552985"/>
            <a:ext cx="29616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projects</a:t>
            </a:r>
            <a:endParaRPr sz="2100" b="1" dirty="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" name="Google Shape;853;p46">
            <a:extLst>
              <a:ext uri="{FF2B5EF4-FFF2-40B4-BE49-F238E27FC236}">
                <a16:creationId xmlns:a16="http://schemas.microsoft.com/office/drawing/2014/main" id="{7D2ED955-8956-E1E3-00E4-7419685EC9ED}"/>
              </a:ext>
            </a:extLst>
          </p:cNvPr>
          <p:cNvSpPr txBox="1"/>
          <p:nvPr/>
        </p:nvSpPr>
        <p:spPr>
          <a:xfrm>
            <a:off x="1204889" y="964801"/>
            <a:ext cx="2961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228600" lvl="0" indent="-2032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idact Gothic"/>
              <a:buChar char="■"/>
            </a:pPr>
            <a:r>
              <a:rPr lang="en-US" sz="18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forms.py</a:t>
            </a:r>
            <a:endParaRPr sz="18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" name="Google Shape;431;p33">
            <a:extLst>
              <a:ext uri="{FF2B5EF4-FFF2-40B4-BE49-F238E27FC236}">
                <a16:creationId xmlns:a16="http://schemas.microsoft.com/office/drawing/2014/main" id="{AAA701C0-B709-C215-155C-C879FDB5D57C}"/>
              </a:ext>
            </a:extLst>
          </p:cNvPr>
          <p:cNvSpPr/>
          <p:nvPr/>
        </p:nvSpPr>
        <p:spPr>
          <a:xfrm>
            <a:off x="713200" y="1660156"/>
            <a:ext cx="6714600" cy="44760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dk2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" name="Google Shape;437;p33">
            <a:extLst>
              <a:ext uri="{FF2B5EF4-FFF2-40B4-BE49-F238E27FC236}">
                <a16:creationId xmlns:a16="http://schemas.microsoft.com/office/drawing/2014/main" id="{7F91AB75-2449-C548-8444-0BB285456B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1516470"/>
              </p:ext>
            </p:extLst>
          </p:nvPr>
        </p:nvGraphicFramePr>
        <p:xfrm>
          <a:off x="720745" y="1718031"/>
          <a:ext cx="6714600" cy="2643983"/>
        </p:xfrm>
        <a:graphic>
          <a:graphicData uri="http://schemas.openxmlformats.org/drawingml/2006/table">
            <a:tbl>
              <a:tblPr>
                <a:noFill/>
                <a:tableStyleId>{810F2657-C762-4183-A5F9-408D8E324673}</a:tableStyleId>
              </a:tblPr>
              <a:tblGrid>
                <a:gridCol w="716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03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272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21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chemeClr val="accent4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class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600" b="1" dirty="0">
                          <a:solidFill>
                            <a:schemeClr val="accent4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TaskRegistrationForm</a:t>
                      </a:r>
                      <a:endParaRPr sz="1600"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accent4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43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project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hàm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lấy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tin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từ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data base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của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project</a:t>
                      </a: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assign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hàm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lấy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thông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tin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từ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data base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của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user</a:t>
                      </a: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task_name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nhập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tên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của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nhiệm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vụ</a:t>
                      </a:r>
                      <a:endParaRPr lang="en-US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511414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status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chọn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tình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trạng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nhiệm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vụ</a:t>
                      </a:r>
                      <a:endParaRPr lang="en-US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18087"/>
                  </a:ext>
                </a:extLst>
              </a:tr>
              <a:tr h="4398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due</a:t>
                      </a:r>
                      <a:endParaRPr sz="1600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nhập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thời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Questrial" pitchFamily="2" charset="0"/>
                          <a:ea typeface="Questrial" pitchFamily="2" charset="0"/>
                          <a:cs typeface="Questrial" pitchFamily="2" charset="0"/>
                          <a:sym typeface="Didact Gothic"/>
                        </a:rPr>
                        <a:t>hạn</a:t>
                      </a:r>
                      <a:endParaRPr lang="en-US" dirty="0">
                        <a:solidFill>
                          <a:schemeClr val="dk1"/>
                        </a:solidFill>
                        <a:latin typeface="Questrial" pitchFamily="2" charset="0"/>
                        <a:ea typeface="Questrial" pitchFamily="2" charset="0"/>
                        <a:cs typeface="Questrial" pitchFamily="2" charset="0"/>
                        <a:sym typeface="Didact Gothic"/>
                      </a:endParaRPr>
                    </a:p>
                  </a:txBody>
                  <a:tcPr marL="91425" marR="91425" marT="45700" marB="45700" anchor="ctr">
                    <a:lnL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10547"/>
                  </a:ext>
                </a:extLst>
              </a:tr>
            </a:tbl>
          </a:graphicData>
        </a:graphic>
      </p:graphicFrame>
      <p:sp>
        <p:nvSpPr>
          <p:cNvPr id="8" name="Google Shape;438;p33">
            <a:extLst>
              <a:ext uri="{FF2B5EF4-FFF2-40B4-BE49-F238E27FC236}">
                <a16:creationId xmlns:a16="http://schemas.microsoft.com/office/drawing/2014/main" id="{8911E641-35B7-B1D1-91EC-A51FAA6A231C}"/>
              </a:ext>
            </a:extLst>
          </p:cNvPr>
          <p:cNvSpPr/>
          <p:nvPr/>
        </p:nvSpPr>
        <p:spPr>
          <a:xfrm>
            <a:off x="933925" y="2267075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42;p33">
            <a:extLst>
              <a:ext uri="{FF2B5EF4-FFF2-40B4-BE49-F238E27FC236}">
                <a16:creationId xmlns:a16="http://schemas.microsoft.com/office/drawing/2014/main" id="{7A2EAA91-4F4E-2358-787A-37B52E2531D5}"/>
              </a:ext>
            </a:extLst>
          </p:cNvPr>
          <p:cNvSpPr/>
          <p:nvPr/>
        </p:nvSpPr>
        <p:spPr>
          <a:xfrm>
            <a:off x="933925" y="2717653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38;p33">
            <a:extLst>
              <a:ext uri="{FF2B5EF4-FFF2-40B4-BE49-F238E27FC236}">
                <a16:creationId xmlns:a16="http://schemas.microsoft.com/office/drawing/2014/main" id="{426575A9-91EB-FD65-296D-278D22D50713}"/>
              </a:ext>
            </a:extLst>
          </p:cNvPr>
          <p:cNvSpPr/>
          <p:nvPr/>
        </p:nvSpPr>
        <p:spPr>
          <a:xfrm>
            <a:off x="933925" y="3164079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38;p33">
            <a:extLst>
              <a:ext uri="{FF2B5EF4-FFF2-40B4-BE49-F238E27FC236}">
                <a16:creationId xmlns:a16="http://schemas.microsoft.com/office/drawing/2014/main" id="{D590CB46-DD80-8612-C450-FAFF908868CE}"/>
              </a:ext>
            </a:extLst>
          </p:cNvPr>
          <p:cNvSpPr/>
          <p:nvPr/>
        </p:nvSpPr>
        <p:spPr>
          <a:xfrm>
            <a:off x="933925" y="3604425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42;p33">
            <a:extLst>
              <a:ext uri="{FF2B5EF4-FFF2-40B4-BE49-F238E27FC236}">
                <a16:creationId xmlns:a16="http://schemas.microsoft.com/office/drawing/2014/main" id="{3FD112BC-F0DF-321B-AD39-D7DABCE6BA38}"/>
              </a:ext>
            </a:extLst>
          </p:cNvPr>
          <p:cNvSpPr/>
          <p:nvPr/>
        </p:nvSpPr>
        <p:spPr>
          <a:xfrm>
            <a:off x="933925" y="4055003"/>
            <a:ext cx="215400" cy="215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00025" dist="76200" dir="7680000" algn="bl" rotWithShape="0">
              <a:schemeClr val="accent3">
                <a:alpha val="6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23;p41">
            <a:extLst>
              <a:ext uri="{FF2B5EF4-FFF2-40B4-BE49-F238E27FC236}">
                <a16:creationId xmlns:a16="http://schemas.microsoft.com/office/drawing/2014/main" id="{4BF60A23-9B3C-A342-B658-C220DD43CB67}"/>
              </a:ext>
            </a:extLst>
          </p:cNvPr>
          <p:cNvSpPr/>
          <p:nvPr/>
        </p:nvSpPr>
        <p:spPr>
          <a:xfrm>
            <a:off x="8019150" y="2691057"/>
            <a:ext cx="702900" cy="624000"/>
          </a:xfrm>
          <a:prstGeom prst="roundRect">
            <a:avLst>
              <a:gd name="adj" fmla="val 2340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62;p25">
            <a:hlinkClick r:id="rId4" action="ppaction://hlinksldjump"/>
            <a:extLst>
              <a:ext uri="{FF2B5EF4-FFF2-40B4-BE49-F238E27FC236}">
                <a16:creationId xmlns:a16="http://schemas.microsoft.com/office/drawing/2014/main" id="{8B570AAF-D1D7-1BE3-7FCD-8845F5306F39}"/>
              </a:ext>
            </a:extLst>
          </p:cNvPr>
          <p:cNvSpPr txBox="1"/>
          <p:nvPr/>
        </p:nvSpPr>
        <p:spPr>
          <a:xfrm>
            <a:off x="8004450" y="1488072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6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 sz="3200" b="1" dirty="0">
              <a:solidFill>
                <a:schemeClr val="accent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5" name="Google Shape;165;p25">
            <a:extLst>
              <a:ext uri="{FF2B5EF4-FFF2-40B4-BE49-F238E27FC236}">
                <a16:creationId xmlns:a16="http://schemas.microsoft.com/office/drawing/2014/main" id="{3CB9CCAD-C2AD-96F2-E081-6491A81B3EF3}"/>
              </a:ext>
            </a:extLst>
          </p:cNvPr>
          <p:cNvSpPr/>
          <p:nvPr/>
        </p:nvSpPr>
        <p:spPr>
          <a:xfrm>
            <a:off x="8138263" y="651619"/>
            <a:ext cx="464675" cy="465250"/>
          </a:xfrm>
          <a:custGeom>
            <a:avLst/>
            <a:gdLst/>
            <a:ahLst/>
            <a:cxnLst/>
            <a:rect l="l" t="t" r="r" b="b"/>
            <a:pathLst>
              <a:path w="18587" h="18610" extrusionOk="0">
                <a:moveTo>
                  <a:pt x="5307" y="5678"/>
                </a:moveTo>
                <a:lnTo>
                  <a:pt x="5307" y="7115"/>
                </a:lnTo>
                <a:lnTo>
                  <a:pt x="13280" y="7115"/>
                </a:lnTo>
                <a:lnTo>
                  <a:pt x="13280" y="5678"/>
                </a:lnTo>
                <a:close/>
                <a:moveTo>
                  <a:pt x="5307" y="8575"/>
                </a:moveTo>
                <a:lnTo>
                  <a:pt x="5307" y="10035"/>
                </a:lnTo>
                <a:lnTo>
                  <a:pt x="13280" y="10035"/>
                </a:lnTo>
                <a:lnTo>
                  <a:pt x="13280" y="8575"/>
                </a:lnTo>
                <a:close/>
                <a:moveTo>
                  <a:pt x="5307" y="11472"/>
                </a:moveTo>
                <a:lnTo>
                  <a:pt x="5307" y="12932"/>
                </a:lnTo>
                <a:lnTo>
                  <a:pt x="13280" y="12932"/>
                </a:lnTo>
                <a:lnTo>
                  <a:pt x="13280" y="11472"/>
                </a:lnTo>
                <a:close/>
                <a:moveTo>
                  <a:pt x="9294" y="1460"/>
                </a:moveTo>
                <a:cubicBezTo>
                  <a:pt x="13627" y="1460"/>
                  <a:pt x="17127" y="4983"/>
                  <a:pt x="17127" y="9316"/>
                </a:cubicBezTo>
                <a:cubicBezTo>
                  <a:pt x="17127" y="13627"/>
                  <a:pt x="13627" y="17150"/>
                  <a:pt x="9294" y="17150"/>
                </a:cubicBezTo>
                <a:cubicBezTo>
                  <a:pt x="4960" y="17150"/>
                  <a:pt x="1437" y="13627"/>
                  <a:pt x="1437" y="9316"/>
                </a:cubicBezTo>
                <a:cubicBezTo>
                  <a:pt x="1437" y="4983"/>
                  <a:pt x="4960" y="1460"/>
                  <a:pt x="9294" y="1460"/>
                </a:cubicBezTo>
                <a:close/>
                <a:moveTo>
                  <a:pt x="9294" y="0"/>
                </a:moveTo>
                <a:cubicBezTo>
                  <a:pt x="6814" y="0"/>
                  <a:pt x="4473" y="973"/>
                  <a:pt x="2712" y="2735"/>
                </a:cubicBezTo>
                <a:cubicBezTo>
                  <a:pt x="974" y="4496"/>
                  <a:pt x="0" y="6814"/>
                  <a:pt x="0" y="9293"/>
                </a:cubicBezTo>
                <a:cubicBezTo>
                  <a:pt x="0" y="11796"/>
                  <a:pt x="974" y="14114"/>
                  <a:pt x="2712" y="15875"/>
                </a:cubicBezTo>
                <a:cubicBezTo>
                  <a:pt x="4473" y="17636"/>
                  <a:pt x="6814" y="18610"/>
                  <a:pt x="9294" y="18610"/>
                </a:cubicBezTo>
                <a:cubicBezTo>
                  <a:pt x="11773" y="18610"/>
                  <a:pt x="14114" y="17636"/>
                  <a:pt x="15875" y="15875"/>
                </a:cubicBezTo>
                <a:cubicBezTo>
                  <a:pt x="17613" y="14114"/>
                  <a:pt x="18587" y="11796"/>
                  <a:pt x="18587" y="9293"/>
                </a:cubicBezTo>
                <a:cubicBezTo>
                  <a:pt x="18587" y="6814"/>
                  <a:pt x="17613" y="4496"/>
                  <a:pt x="15875" y="2735"/>
                </a:cubicBezTo>
                <a:cubicBezTo>
                  <a:pt x="14114" y="973"/>
                  <a:pt x="11773" y="0"/>
                  <a:pt x="9294" y="0"/>
                </a:cubicBez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7;p25">
            <a:hlinkClick r:id="rId5" action="ppaction://hlinksldjump"/>
            <a:extLst>
              <a:ext uri="{FF2B5EF4-FFF2-40B4-BE49-F238E27FC236}">
                <a16:creationId xmlns:a16="http://schemas.microsoft.com/office/drawing/2014/main" id="{9C5A96CA-6EDE-2AAB-3DD2-58452071F85F}"/>
              </a:ext>
            </a:extLst>
          </p:cNvPr>
          <p:cNvSpPr txBox="1"/>
          <p:nvPr/>
        </p:nvSpPr>
        <p:spPr>
          <a:xfrm>
            <a:off x="8004450" y="3999281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accent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03</a:t>
            </a:r>
            <a:endParaRPr sz="3200" b="1" dirty="0">
              <a:solidFill>
                <a:schemeClr val="accen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7" name="Google Shape;168;p25">
            <a:hlinkClick r:id="rId5" action="ppaction://hlinksldjump"/>
            <a:extLst>
              <a:ext uri="{FF2B5EF4-FFF2-40B4-BE49-F238E27FC236}">
                <a16:creationId xmlns:a16="http://schemas.microsoft.com/office/drawing/2014/main" id="{F1186ACD-E592-0118-1970-A335376358D1}"/>
              </a:ext>
            </a:extLst>
          </p:cNvPr>
          <p:cNvSpPr txBox="1"/>
          <p:nvPr/>
        </p:nvSpPr>
        <p:spPr>
          <a:xfrm>
            <a:off x="8004450" y="2746737"/>
            <a:ext cx="732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 b="1" dirty="0">
                <a:solidFill>
                  <a:schemeClr val="tx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02</a:t>
            </a:r>
            <a:endParaRPr sz="3200" b="1" dirty="0">
              <a:solidFill>
                <a:schemeClr val="tx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  <p:extLst>
      <p:ext uri="{BB962C8B-B14F-4D97-AF65-F5344CB8AC3E}">
        <p14:creationId xmlns:p14="http://schemas.microsoft.com/office/powerpoint/2010/main" val="3587434423"/>
      </p:ext>
    </p:extLst>
  </p:cSld>
  <p:clrMapOvr>
    <a:masterClrMapping/>
  </p:clrMapOvr>
</p:sld>
</file>

<file path=ppt/theme/theme1.xml><?xml version="1.0" encoding="utf-8"?>
<a:theme xmlns:a="http://schemas.openxmlformats.org/drawingml/2006/main" name="Project Tasks and To-Do Lists for Business by Slidesgo">
  <a:themeElements>
    <a:clrScheme name="Simple Light">
      <a:dk1>
        <a:srgbClr val="212428"/>
      </a:dk1>
      <a:lt1>
        <a:srgbClr val="E7E9F6"/>
      </a:lt1>
      <a:dk2>
        <a:srgbClr val="A264E3"/>
      </a:dk2>
      <a:lt2>
        <a:srgbClr val="43C9DC"/>
      </a:lt2>
      <a:accent1>
        <a:srgbClr val="F4AA1D"/>
      </a:accent1>
      <a:accent2>
        <a:srgbClr val="F35D35"/>
      </a:accent2>
      <a:accent3>
        <a:srgbClr val="C7CCE2"/>
      </a:accent3>
      <a:accent4>
        <a:srgbClr val="FFFFFF"/>
      </a:accent4>
      <a:accent5>
        <a:srgbClr val="703DBF"/>
      </a:accent5>
      <a:accent6>
        <a:srgbClr val="60D9A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656</Words>
  <Application>Microsoft Office PowerPoint</Application>
  <PresentationFormat>On-screen Show (16:9)</PresentationFormat>
  <Paragraphs>227</Paragraphs>
  <Slides>25</Slides>
  <Notes>23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Didact Gothic</vt:lpstr>
      <vt:lpstr>Arial</vt:lpstr>
      <vt:lpstr>Questrial</vt:lpstr>
      <vt:lpstr>Project Tasks and To-Do Lists for Business by Slidesgo</vt:lpstr>
      <vt:lpstr>Project management</vt:lpstr>
      <vt:lpstr>Thành viên nhóm</vt:lpstr>
      <vt:lpstr>Nội dung </vt:lpstr>
      <vt:lpstr>Giới thiệu project</vt:lpstr>
      <vt:lpstr>Django</vt:lpstr>
      <vt:lpstr>Một số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Tính năng của project</vt:lpstr>
      <vt:lpstr>Cho phép người dùng đăng nhập/đăng ký hoàn toàn miễn phí</vt:lpstr>
      <vt:lpstr>Cho phép đăng ký người dùng mới</vt:lpstr>
      <vt:lpstr>Trang chủ </vt:lpstr>
      <vt:lpstr>Cho phép người dùng tạo công ty mới</vt:lpstr>
      <vt:lpstr>Cho phép người dùng tạo dự án mới</vt:lpstr>
      <vt:lpstr>Cho phép người dùng tạo nhiệm vụ mới</vt:lpstr>
      <vt:lpstr>Cho phép người dùng hiển thị dự án</vt:lpstr>
      <vt:lpstr>Cho phép hiển thị người dùng</vt:lpstr>
      <vt:lpstr>Đăng xuất khỏi ứng dụng</vt:lpstr>
      <vt:lpstr>Thanks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management</dc:title>
  <cp:lastModifiedBy>Tran Phuong Anh</cp:lastModifiedBy>
  <cp:revision>4</cp:revision>
  <dcterms:modified xsi:type="dcterms:W3CDTF">2022-11-11T01:20:06Z</dcterms:modified>
</cp:coreProperties>
</file>